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72" r:id="rId9"/>
    <p:sldId id="273" r:id="rId10"/>
    <p:sldId id="274" r:id="rId11"/>
    <p:sldId id="262" r:id="rId12"/>
    <p:sldId id="263" r:id="rId13"/>
    <p:sldId id="264" r:id="rId14"/>
    <p:sldId id="265" r:id="rId15"/>
    <p:sldId id="266" r:id="rId16"/>
    <p:sldId id="267" r:id="rId17"/>
    <p:sldId id="271" r:id="rId18"/>
    <p:sldId id="270" r:id="rId19"/>
  </p:sldIdLst>
  <p:sldSz cx="12192000" cy="6858000"/>
  <p:notesSz cx="6858000" cy="9144000"/>
  <p:embeddedFontLst>
    <p:embeddedFont>
      <p:font typeface="Lato" panose="020F0502020204030203" pitchFamily="34" charset="0"/>
      <p:regular r:id="rId20"/>
      <p:bold r:id="rId21"/>
      <p:italic r:id="rId22"/>
      <p:boldItalic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ECECEC"/>
    <a:srgbClr val="ECEDEB"/>
    <a:srgbClr val="DEDFDD"/>
    <a:srgbClr val="C8C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D54C2-7A5F-48C7-ACBC-A09997FD407E}" type="doc">
      <dgm:prSet loTypeId="urn:microsoft.com/office/officeart/2008/layout/LinedList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1406EAFC-4EB1-40B5-B6D9-AD83EF5B17AA}">
      <dgm:prSet phldrT="[Текст]"/>
      <dgm:spPr/>
      <dgm:t>
        <a:bodyPr/>
        <a:lstStyle/>
        <a:p>
          <a:r>
            <a:rPr lang="ru-RU" dirty="0"/>
            <a:t>Главная страница</a:t>
          </a:r>
        </a:p>
      </dgm:t>
    </dgm:pt>
    <dgm:pt modelId="{BB04F744-FA29-42D1-AFC5-F4AAB3F6B94E}" type="parTrans" cxnId="{FA2CAC29-09EF-44F1-A58A-744EF65A60E4}">
      <dgm:prSet/>
      <dgm:spPr/>
      <dgm:t>
        <a:bodyPr/>
        <a:lstStyle/>
        <a:p>
          <a:endParaRPr lang="ru-RU"/>
        </a:p>
      </dgm:t>
    </dgm:pt>
    <dgm:pt modelId="{51EC6A3E-1712-4F8A-9E4E-2C637556C585}" type="sibTrans" cxnId="{FA2CAC29-09EF-44F1-A58A-744EF65A60E4}">
      <dgm:prSet/>
      <dgm:spPr/>
      <dgm:t>
        <a:bodyPr/>
        <a:lstStyle/>
        <a:p>
          <a:endParaRPr lang="ru-RU"/>
        </a:p>
      </dgm:t>
    </dgm:pt>
    <dgm:pt modelId="{52FDDC22-C7F8-4958-9D0E-7CD3D63DF263}">
      <dgm:prSet phldrT="[Текст]"/>
      <dgm:spPr/>
      <dgm:t>
        <a:bodyPr/>
        <a:lstStyle/>
        <a:p>
          <a:r>
            <a:rPr lang="ru-RU" dirty="0"/>
            <a:t>Личный кабинет</a:t>
          </a:r>
        </a:p>
      </dgm:t>
    </dgm:pt>
    <dgm:pt modelId="{5C73A57E-B94E-4AEC-A49E-08BB0438F754}" type="parTrans" cxnId="{DB5666B2-ABE2-42E8-BA03-915FD61A2FAF}">
      <dgm:prSet/>
      <dgm:spPr/>
      <dgm:t>
        <a:bodyPr/>
        <a:lstStyle/>
        <a:p>
          <a:endParaRPr lang="ru-RU"/>
        </a:p>
      </dgm:t>
    </dgm:pt>
    <dgm:pt modelId="{879E26F7-97DF-4D28-B169-CF6E768902EE}" type="sibTrans" cxnId="{DB5666B2-ABE2-42E8-BA03-915FD61A2FAF}">
      <dgm:prSet/>
      <dgm:spPr/>
      <dgm:t>
        <a:bodyPr/>
        <a:lstStyle/>
        <a:p>
          <a:endParaRPr lang="ru-RU"/>
        </a:p>
      </dgm:t>
    </dgm:pt>
    <dgm:pt modelId="{1A2189D6-FE9C-4B28-88ED-BECC519601C8}">
      <dgm:prSet phldrT="[Текст]"/>
      <dgm:spPr/>
      <dgm:t>
        <a:bodyPr/>
        <a:lstStyle/>
        <a:p>
          <a:r>
            <a:rPr lang="ru-RU" dirty="0"/>
            <a:t>Корзина</a:t>
          </a:r>
        </a:p>
      </dgm:t>
    </dgm:pt>
    <dgm:pt modelId="{06E70952-EB4A-4756-8C38-01A9EE4422E6}" type="parTrans" cxnId="{47ADF9C7-BBD2-415A-8598-26861959DA46}">
      <dgm:prSet/>
      <dgm:spPr/>
      <dgm:t>
        <a:bodyPr/>
        <a:lstStyle/>
        <a:p>
          <a:endParaRPr lang="ru-RU"/>
        </a:p>
      </dgm:t>
    </dgm:pt>
    <dgm:pt modelId="{80E482E5-D29B-4236-B778-FCCF4AFFADD3}" type="sibTrans" cxnId="{47ADF9C7-BBD2-415A-8598-26861959DA46}">
      <dgm:prSet/>
      <dgm:spPr/>
      <dgm:t>
        <a:bodyPr/>
        <a:lstStyle/>
        <a:p>
          <a:endParaRPr lang="ru-RU"/>
        </a:p>
      </dgm:t>
    </dgm:pt>
    <dgm:pt modelId="{94FE2DBC-BB44-4844-BFAC-B0B4AE1B734B}">
      <dgm:prSet phldrT="[Текст]"/>
      <dgm:spPr/>
      <dgm:t>
        <a:bodyPr/>
        <a:lstStyle/>
        <a:p>
          <a:r>
            <a:rPr lang="ru-RU" dirty="0"/>
            <a:t>Конфигуратор</a:t>
          </a:r>
        </a:p>
      </dgm:t>
    </dgm:pt>
    <dgm:pt modelId="{15371FD6-EB93-43E8-B0D8-5958B1A18892}" type="parTrans" cxnId="{D168240F-0E2A-4DE2-A282-B80747808E53}">
      <dgm:prSet/>
      <dgm:spPr/>
      <dgm:t>
        <a:bodyPr/>
        <a:lstStyle/>
        <a:p>
          <a:endParaRPr lang="ru-RU"/>
        </a:p>
      </dgm:t>
    </dgm:pt>
    <dgm:pt modelId="{B2C75932-EC6E-482F-9513-4BB1BA3166F5}" type="sibTrans" cxnId="{D168240F-0E2A-4DE2-A282-B80747808E53}">
      <dgm:prSet/>
      <dgm:spPr/>
      <dgm:t>
        <a:bodyPr/>
        <a:lstStyle/>
        <a:p>
          <a:endParaRPr lang="ru-RU"/>
        </a:p>
      </dgm:t>
    </dgm:pt>
    <dgm:pt modelId="{223BC8E3-219D-4CDD-A533-7A4013F70570}">
      <dgm:prSet phldrT="[Текст]"/>
      <dgm:spPr/>
      <dgm:t>
        <a:bodyPr/>
        <a:lstStyle/>
        <a:p>
          <a:r>
            <a:rPr lang="ru-RU" dirty="0"/>
            <a:t>Избранное</a:t>
          </a:r>
        </a:p>
      </dgm:t>
    </dgm:pt>
    <dgm:pt modelId="{5CA26317-A09C-482F-9C56-30ED63BC6BAB}" type="parTrans" cxnId="{09A48154-BA32-4B2B-911C-A674A601F44E}">
      <dgm:prSet/>
      <dgm:spPr/>
      <dgm:t>
        <a:bodyPr/>
        <a:lstStyle/>
        <a:p>
          <a:endParaRPr lang="ru-RU"/>
        </a:p>
      </dgm:t>
    </dgm:pt>
    <dgm:pt modelId="{44815D30-3756-422C-9F21-0C8B3F7D31EC}" type="sibTrans" cxnId="{09A48154-BA32-4B2B-911C-A674A601F44E}">
      <dgm:prSet/>
      <dgm:spPr/>
      <dgm:t>
        <a:bodyPr/>
        <a:lstStyle/>
        <a:p>
          <a:endParaRPr lang="ru-RU"/>
        </a:p>
      </dgm:t>
    </dgm:pt>
    <dgm:pt modelId="{04C9F30E-A2A9-413B-B763-B6B12E440AAE}">
      <dgm:prSet phldrT="[Текст]"/>
      <dgm:spPr/>
      <dgm:t>
        <a:bodyPr/>
        <a:lstStyle/>
        <a:p>
          <a:r>
            <a:rPr lang="ru-RU" dirty="0"/>
            <a:t>Поиск</a:t>
          </a:r>
        </a:p>
      </dgm:t>
    </dgm:pt>
    <dgm:pt modelId="{532FA5FC-5607-4F68-A267-15BC5477844E}" type="parTrans" cxnId="{9A72F650-D192-4B4D-AF95-777C634F156F}">
      <dgm:prSet/>
      <dgm:spPr/>
      <dgm:t>
        <a:bodyPr/>
        <a:lstStyle/>
        <a:p>
          <a:endParaRPr lang="ru-RU"/>
        </a:p>
      </dgm:t>
    </dgm:pt>
    <dgm:pt modelId="{34F87E0C-AABC-481D-B587-EE343BE78626}" type="sibTrans" cxnId="{9A72F650-D192-4B4D-AF95-777C634F156F}">
      <dgm:prSet/>
      <dgm:spPr/>
      <dgm:t>
        <a:bodyPr/>
        <a:lstStyle/>
        <a:p>
          <a:endParaRPr lang="ru-RU"/>
        </a:p>
      </dgm:t>
    </dgm:pt>
    <dgm:pt modelId="{967BF0EF-6145-4F79-AA40-35DB4198748F}">
      <dgm:prSet phldrT="[Текст]"/>
      <dgm:spPr/>
      <dgm:t>
        <a:bodyPr/>
        <a:lstStyle/>
        <a:p>
          <a:r>
            <a:rPr lang="ru-RU" dirty="0"/>
            <a:t>Страница товара</a:t>
          </a:r>
        </a:p>
      </dgm:t>
    </dgm:pt>
    <dgm:pt modelId="{B493C857-CEAD-4F6D-A28E-955C0D17FF54}" type="parTrans" cxnId="{770B8444-E38F-4673-9E8A-9CA2F6AD0BAA}">
      <dgm:prSet/>
      <dgm:spPr/>
      <dgm:t>
        <a:bodyPr/>
        <a:lstStyle/>
        <a:p>
          <a:endParaRPr lang="ru-RU"/>
        </a:p>
      </dgm:t>
    </dgm:pt>
    <dgm:pt modelId="{9B62214C-9B71-44CA-A7CD-1DCDFAA19F9B}" type="sibTrans" cxnId="{770B8444-E38F-4673-9E8A-9CA2F6AD0BAA}">
      <dgm:prSet/>
      <dgm:spPr/>
      <dgm:t>
        <a:bodyPr/>
        <a:lstStyle/>
        <a:p>
          <a:endParaRPr lang="ru-RU"/>
        </a:p>
      </dgm:t>
    </dgm:pt>
    <dgm:pt modelId="{D260C5CA-BEAF-44A1-8CE5-7E1B8CEDD001}">
      <dgm:prSet phldrT="[Текст]"/>
      <dgm:spPr/>
      <dgm:t>
        <a:bodyPr/>
        <a:lstStyle/>
        <a:p>
          <a:r>
            <a:rPr lang="ru-RU" dirty="0"/>
            <a:t>Категории товаров</a:t>
          </a:r>
        </a:p>
      </dgm:t>
    </dgm:pt>
    <dgm:pt modelId="{C198FB3D-23A8-4FD7-9BFD-B7762C90EBBA}" type="parTrans" cxnId="{D4CE7E07-53C9-402A-A655-4858023DD834}">
      <dgm:prSet/>
      <dgm:spPr/>
      <dgm:t>
        <a:bodyPr/>
        <a:lstStyle/>
        <a:p>
          <a:endParaRPr lang="ru-RU"/>
        </a:p>
      </dgm:t>
    </dgm:pt>
    <dgm:pt modelId="{274E181B-A6F8-44CA-979B-5AEC5D0903ED}" type="sibTrans" cxnId="{D4CE7E07-53C9-402A-A655-4858023DD834}">
      <dgm:prSet/>
      <dgm:spPr/>
      <dgm:t>
        <a:bodyPr/>
        <a:lstStyle/>
        <a:p>
          <a:endParaRPr lang="ru-RU"/>
        </a:p>
      </dgm:t>
    </dgm:pt>
    <dgm:pt modelId="{E0DBC748-FC62-41CE-BA70-C7607A8A7282}">
      <dgm:prSet phldrT="[Текст]"/>
      <dgm:spPr/>
      <dgm:t>
        <a:bodyPr/>
        <a:lstStyle/>
        <a:p>
          <a:r>
            <a:rPr lang="ru-RU" dirty="0"/>
            <a:t>Доставка и оплата</a:t>
          </a:r>
        </a:p>
      </dgm:t>
    </dgm:pt>
    <dgm:pt modelId="{702576A2-0359-42F8-AB99-967FA3FA33E1}" type="parTrans" cxnId="{2513CE2C-4CF4-466C-8E9C-4E4F363959E1}">
      <dgm:prSet/>
      <dgm:spPr/>
      <dgm:t>
        <a:bodyPr/>
        <a:lstStyle/>
        <a:p>
          <a:endParaRPr lang="ru-RU"/>
        </a:p>
      </dgm:t>
    </dgm:pt>
    <dgm:pt modelId="{8E051902-ED7E-48FD-A03A-3B71573864E1}" type="sibTrans" cxnId="{2513CE2C-4CF4-466C-8E9C-4E4F363959E1}">
      <dgm:prSet/>
      <dgm:spPr/>
      <dgm:t>
        <a:bodyPr/>
        <a:lstStyle/>
        <a:p>
          <a:endParaRPr lang="ru-RU"/>
        </a:p>
      </dgm:t>
    </dgm:pt>
    <dgm:pt modelId="{8709FB25-C0BB-436A-A609-68ED38E78121}">
      <dgm:prSet phldrT="[Текст]"/>
      <dgm:spPr/>
      <dgm:t>
        <a:bodyPr/>
        <a:lstStyle/>
        <a:p>
          <a:r>
            <a:rPr lang="ru-RU" dirty="0"/>
            <a:t>О нас</a:t>
          </a:r>
        </a:p>
      </dgm:t>
    </dgm:pt>
    <dgm:pt modelId="{C3B819B9-7E20-434A-BDCD-5CC10382F481}" type="parTrans" cxnId="{D0513309-E18A-495E-B953-97997D31659F}">
      <dgm:prSet/>
      <dgm:spPr/>
      <dgm:t>
        <a:bodyPr/>
        <a:lstStyle/>
        <a:p>
          <a:endParaRPr lang="ru-RU"/>
        </a:p>
      </dgm:t>
    </dgm:pt>
    <dgm:pt modelId="{D4382CC5-C132-4EB4-AD53-B77038D92C12}" type="sibTrans" cxnId="{D0513309-E18A-495E-B953-97997D31659F}">
      <dgm:prSet/>
      <dgm:spPr/>
      <dgm:t>
        <a:bodyPr/>
        <a:lstStyle/>
        <a:p>
          <a:endParaRPr lang="ru-RU"/>
        </a:p>
      </dgm:t>
    </dgm:pt>
    <dgm:pt modelId="{B73AE155-1FEF-409D-8109-A084CEC1E2F7}" type="pres">
      <dgm:prSet presAssocID="{348D54C2-7A5F-48C7-ACBC-A09997FD407E}" presName="vert0" presStyleCnt="0">
        <dgm:presLayoutVars>
          <dgm:dir/>
          <dgm:animOne val="branch"/>
          <dgm:animLvl val="lvl"/>
        </dgm:presLayoutVars>
      </dgm:prSet>
      <dgm:spPr/>
    </dgm:pt>
    <dgm:pt modelId="{1A695589-3DAE-4D91-81AA-A7BAD7E9D74E}" type="pres">
      <dgm:prSet presAssocID="{1406EAFC-4EB1-40B5-B6D9-AD83EF5B17AA}" presName="thickLine" presStyleLbl="alignNode1" presStyleIdx="0" presStyleCnt="1"/>
      <dgm:spPr/>
    </dgm:pt>
    <dgm:pt modelId="{5A82DAB1-5F7A-4691-AC00-021F705019F4}" type="pres">
      <dgm:prSet presAssocID="{1406EAFC-4EB1-40B5-B6D9-AD83EF5B17AA}" presName="horz1" presStyleCnt="0"/>
      <dgm:spPr/>
    </dgm:pt>
    <dgm:pt modelId="{6B1147FF-4520-4C68-9370-864845CB84BA}" type="pres">
      <dgm:prSet presAssocID="{1406EAFC-4EB1-40B5-B6D9-AD83EF5B17AA}" presName="tx1" presStyleLbl="revTx" presStyleIdx="0" presStyleCnt="10"/>
      <dgm:spPr/>
    </dgm:pt>
    <dgm:pt modelId="{E8AC6CD6-BC22-4234-85B5-CC309A90AC69}" type="pres">
      <dgm:prSet presAssocID="{1406EAFC-4EB1-40B5-B6D9-AD83EF5B17AA}" presName="vert1" presStyleCnt="0"/>
      <dgm:spPr/>
    </dgm:pt>
    <dgm:pt modelId="{4EF9F97D-6372-44CD-B2B2-9629E86D04ED}" type="pres">
      <dgm:prSet presAssocID="{52FDDC22-C7F8-4958-9D0E-7CD3D63DF263}" presName="vertSpace2a" presStyleCnt="0"/>
      <dgm:spPr/>
    </dgm:pt>
    <dgm:pt modelId="{7C770666-BF3F-4AA6-83EE-58A23284605C}" type="pres">
      <dgm:prSet presAssocID="{52FDDC22-C7F8-4958-9D0E-7CD3D63DF263}" presName="horz2" presStyleCnt="0"/>
      <dgm:spPr/>
    </dgm:pt>
    <dgm:pt modelId="{A1662B98-97D2-4343-901D-631BBFB29FF6}" type="pres">
      <dgm:prSet presAssocID="{52FDDC22-C7F8-4958-9D0E-7CD3D63DF263}" presName="horzSpace2" presStyleCnt="0"/>
      <dgm:spPr/>
    </dgm:pt>
    <dgm:pt modelId="{7446B43D-1B2D-4C63-9C46-F942F21EF6DF}" type="pres">
      <dgm:prSet presAssocID="{52FDDC22-C7F8-4958-9D0E-7CD3D63DF263}" presName="tx2" presStyleLbl="revTx" presStyleIdx="1" presStyleCnt="10"/>
      <dgm:spPr/>
    </dgm:pt>
    <dgm:pt modelId="{7112183C-1E01-4912-9267-957CF28D1469}" type="pres">
      <dgm:prSet presAssocID="{52FDDC22-C7F8-4958-9D0E-7CD3D63DF263}" presName="vert2" presStyleCnt="0"/>
      <dgm:spPr/>
    </dgm:pt>
    <dgm:pt modelId="{686319ED-C4CB-4485-91CF-7DB5B7AD17D9}" type="pres">
      <dgm:prSet presAssocID="{52FDDC22-C7F8-4958-9D0E-7CD3D63DF263}" presName="thinLine2b" presStyleLbl="callout" presStyleIdx="0" presStyleCnt="9"/>
      <dgm:spPr/>
    </dgm:pt>
    <dgm:pt modelId="{13BD69A9-701A-45A3-8C6B-217B625658B5}" type="pres">
      <dgm:prSet presAssocID="{52FDDC22-C7F8-4958-9D0E-7CD3D63DF263}" presName="vertSpace2b" presStyleCnt="0"/>
      <dgm:spPr/>
    </dgm:pt>
    <dgm:pt modelId="{1A2067C3-5222-4C6F-BA41-FAB2B94EB3C0}" type="pres">
      <dgm:prSet presAssocID="{1A2189D6-FE9C-4B28-88ED-BECC519601C8}" presName="horz2" presStyleCnt="0"/>
      <dgm:spPr/>
    </dgm:pt>
    <dgm:pt modelId="{08286E2A-1842-4B72-BD4F-C0273E36142A}" type="pres">
      <dgm:prSet presAssocID="{1A2189D6-FE9C-4B28-88ED-BECC519601C8}" presName="horzSpace2" presStyleCnt="0"/>
      <dgm:spPr/>
    </dgm:pt>
    <dgm:pt modelId="{ACC498C1-CF85-4AB1-85C0-5CA936103A5E}" type="pres">
      <dgm:prSet presAssocID="{1A2189D6-FE9C-4B28-88ED-BECC519601C8}" presName="tx2" presStyleLbl="revTx" presStyleIdx="2" presStyleCnt="10"/>
      <dgm:spPr/>
    </dgm:pt>
    <dgm:pt modelId="{7A283D60-8A3E-4618-96CB-CCBD80011FB0}" type="pres">
      <dgm:prSet presAssocID="{1A2189D6-FE9C-4B28-88ED-BECC519601C8}" presName="vert2" presStyleCnt="0"/>
      <dgm:spPr/>
    </dgm:pt>
    <dgm:pt modelId="{52B7E473-FBAE-4F36-BFF5-B3DC38BD9CA8}" type="pres">
      <dgm:prSet presAssocID="{1A2189D6-FE9C-4B28-88ED-BECC519601C8}" presName="thinLine2b" presStyleLbl="callout" presStyleIdx="1" presStyleCnt="9"/>
      <dgm:spPr/>
    </dgm:pt>
    <dgm:pt modelId="{FC08258C-8B85-41DF-B2CF-E984DDDD48A9}" type="pres">
      <dgm:prSet presAssocID="{1A2189D6-FE9C-4B28-88ED-BECC519601C8}" presName="vertSpace2b" presStyleCnt="0"/>
      <dgm:spPr/>
    </dgm:pt>
    <dgm:pt modelId="{5B694DA5-5044-4145-AC1F-7E7B727FC080}" type="pres">
      <dgm:prSet presAssocID="{223BC8E3-219D-4CDD-A533-7A4013F70570}" presName="horz2" presStyleCnt="0"/>
      <dgm:spPr/>
    </dgm:pt>
    <dgm:pt modelId="{341980C0-2681-4A25-BEA1-034808FAA099}" type="pres">
      <dgm:prSet presAssocID="{223BC8E3-219D-4CDD-A533-7A4013F70570}" presName="horzSpace2" presStyleCnt="0"/>
      <dgm:spPr/>
    </dgm:pt>
    <dgm:pt modelId="{ED8C26AA-01C1-4E87-AF42-927DEC63DFB7}" type="pres">
      <dgm:prSet presAssocID="{223BC8E3-219D-4CDD-A533-7A4013F70570}" presName="tx2" presStyleLbl="revTx" presStyleIdx="3" presStyleCnt="10"/>
      <dgm:spPr/>
    </dgm:pt>
    <dgm:pt modelId="{6C7B96DB-A632-4518-92A5-0469C3A3F0A2}" type="pres">
      <dgm:prSet presAssocID="{223BC8E3-219D-4CDD-A533-7A4013F70570}" presName="vert2" presStyleCnt="0"/>
      <dgm:spPr/>
    </dgm:pt>
    <dgm:pt modelId="{2D9B96C3-D4F8-4084-8225-0302BA2DC31E}" type="pres">
      <dgm:prSet presAssocID="{223BC8E3-219D-4CDD-A533-7A4013F70570}" presName="thinLine2b" presStyleLbl="callout" presStyleIdx="2" presStyleCnt="9"/>
      <dgm:spPr/>
    </dgm:pt>
    <dgm:pt modelId="{56334410-F047-487E-805D-28F0AF391326}" type="pres">
      <dgm:prSet presAssocID="{223BC8E3-219D-4CDD-A533-7A4013F70570}" presName="vertSpace2b" presStyleCnt="0"/>
      <dgm:spPr/>
    </dgm:pt>
    <dgm:pt modelId="{A2BF98FB-895D-4A26-A1D8-DC0F04AC8573}" type="pres">
      <dgm:prSet presAssocID="{94FE2DBC-BB44-4844-BFAC-B0B4AE1B734B}" presName="horz2" presStyleCnt="0"/>
      <dgm:spPr/>
    </dgm:pt>
    <dgm:pt modelId="{5CD01BEA-6648-4DF7-BED8-5ACEBB9A1720}" type="pres">
      <dgm:prSet presAssocID="{94FE2DBC-BB44-4844-BFAC-B0B4AE1B734B}" presName="horzSpace2" presStyleCnt="0"/>
      <dgm:spPr/>
    </dgm:pt>
    <dgm:pt modelId="{47304003-3C91-4E9E-A07D-0FF12A3AB8BC}" type="pres">
      <dgm:prSet presAssocID="{94FE2DBC-BB44-4844-BFAC-B0B4AE1B734B}" presName="tx2" presStyleLbl="revTx" presStyleIdx="4" presStyleCnt="10"/>
      <dgm:spPr/>
    </dgm:pt>
    <dgm:pt modelId="{FC872F9A-1309-423D-97FE-90B03F5B0E1B}" type="pres">
      <dgm:prSet presAssocID="{94FE2DBC-BB44-4844-BFAC-B0B4AE1B734B}" presName="vert2" presStyleCnt="0"/>
      <dgm:spPr/>
    </dgm:pt>
    <dgm:pt modelId="{C9F82CEF-2E22-4121-AF6F-5D8D5427D372}" type="pres">
      <dgm:prSet presAssocID="{94FE2DBC-BB44-4844-BFAC-B0B4AE1B734B}" presName="thinLine2b" presStyleLbl="callout" presStyleIdx="3" presStyleCnt="9"/>
      <dgm:spPr/>
    </dgm:pt>
    <dgm:pt modelId="{E7F553C6-A0B6-40DB-B472-8E9C7AFB2388}" type="pres">
      <dgm:prSet presAssocID="{94FE2DBC-BB44-4844-BFAC-B0B4AE1B734B}" presName="vertSpace2b" presStyleCnt="0"/>
      <dgm:spPr/>
    </dgm:pt>
    <dgm:pt modelId="{18DED716-F89D-4D08-9E51-2BD7AABADE8B}" type="pres">
      <dgm:prSet presAssocID="{04C9F30E-A2A9-413B-B763-B6B12E440AAE}" presName="horz2" presStyleCnt="0"/>
      <dgm:spPr/>
    </dgm:pt>
    <dgm:pt modelId="{B3628BCC-B66B-469E-B191-9FF55F46F9EF}" type="pres">
      <dgm:prSet presAssocID="{04C9F30E-A2A9-413B-B763-B6B12E440AAE}" presName="horzSpace2" presStyleCnt="0"/>
      <dgm:spPr/>
    </dgm:pt>
    <dgm:pt modelId="{A69BA7BD-5CDE-408F-90B3-FD3DE390803B}" type="pres">
      <dgm:prSet presAssocID="{04C9F30E-A2A9-413B-B763-B6B12E440AAE}" presName="tx2" presStyleLbl="revTx" presStyleIdx="5" presStyleCnt="10"/>
      <dgm:spPr/>
    </dgm:pt>
    <dgm:pt modelId="{2B2EFB65-F761-474C-95CB-D747FC9B7BDB}" type="pres">
      <dgm:prSet presAssocID="{04C9F30E-A2A9-413B-B763-B6B12E440AAE}" presName="vert2" presStyleCnt="0"/>
      <dgm:spPr/>
    </dgm:pt>
    <dgm:pt modelId="{0F8DB133-5967-4F78-9A50-717E3210DA30}" type="pres">
      <dgm:prSet presAssocID="{04C9F30E-A2A9-413B-B763-B6B12E440AAE}" presName="thinLine2b" presStyleLbl="callout" presStyleIdx="4" presStyleCnt="9"/>
      <dgm:spPr/>
    </dgm:pt>
    <dgm:pt modelId="{62ED288E-D59E-49B3-83E5-868B0A4A50DE}" type="pres">
      <dgm:prSet presAssocID="{04C9F30E-A2A9-413B-B763-B6B12E440AAE}" presName="vertSpace2b" presStyleCnt="0"/>
      <dgm:spPr/>
    </dgm:pt>
    <dgm:pt modelId="{D3F29234-F12F-4FF6-8ED8-4529C74BD9DD}" type="pres">
      <dgm:prSet presAssocID="{D260C5CA-BEAF-44A1-8CE5-7E1B8CEDD001}" presName="horz2" presStyleCnt="0"/>
      <dgm:spPr/>
    </dgm:pt>
    <dgm:pt modelId="{13052C59-8D36-4E7F-95A3-73FA534116AC}" type="pres">
      <dgm:prSet presAssocID="{D260C5CA-BEAF-44A1-8CE5-7E1B8CEDD001}" presName="horzSpace2" presStyleCnt="0"/>
      <dgm:spPr/>
    </dgm:pt>
    <dgm:pt modelId="{29502C46-75CF-4215-AA0E-4613B74B362F}" type="pres">
      <dgm:prSet presAssocID="{D260C5CA-BEAF-44A1-8CE5-7E1B8CEDD001}" presName="tx2" presStyleLbl="revTx" presStyleIdx="6" presStyleCnt="10"/>
      <dgm:spPr/>
    </dgm:pt>
    <dgm:pt modelId="{6F2D68DD-11F4-43BB-9742-0E647E2A15F4}" type="pres">
      <dgm:prSet presAssocID="{D260C5CA-BEAF-44A1-8CE5-7E1B8CEDD001}" presName="vert2" presStyleCnt="0"/>
      <dgm:spPr/>
    </dgm:pt>
    <dgm:pt modelId="{0EF31DE1-6FA3-4CF0-8F2A-99578585ADC0}" type="pres">
      <dgm:prSet presAssocID="{D260C5CA-BEAF-44A1-8CE5-7E1B8CEDD001}" presName="thinLine2b" presStyleLbl="callout" presStyleIdx="5" presStyleCnt="9"/>
      <dgm:spPr/>
    </dgm:pt>
    <dgm:pt modelId="{820F9C95-352D-4F14-99E1-36FA1E4F5CC0}" type="pres">
      <dgm:prSet presAssocID="{D260C5CA-BEAF-44A1-8CE5-7E1B8CEDD001}" presName="vertSpace2b" presStyleCnt="0"/>
      <dgm:spPr/>
    </dgm:pt>
    <dgm:pt modelId="{E3653F12-9911-4718-B5F2-8919CE694904}" type="pres">
      <dgm:prSet presAssocID="{967BF0EF-6145-4F79-AA40-35DB4198748F}" presName="horz2" presStyleCnt="0"/>
      <dgm:spPr/>
    </dgm:pt>
    <dgm:pt modelId="{0F131878-AB3F-438D-9B13-5E6B51495508}" type="pres">
      <dgm:prSet presAssocID="{967BF0EF-6145-4F79-AA40-35DB4198748F}" presName="horzSpace2" presStyleCnt="0"/>
      <dgm:spPr/>
    </dgm:pt>
    <dgm:pt modelId="{EE959B5E-07CB-4159-A3BB-BBE209E7E008}" type="pres">
      <dgm:prSet presAssocID="{967BF0EF-6145-4F79-AA40-35DB4198748F}" presName="tx2" presStyleLbl="revTx" presStyleIdx="7" presStyleCnt="10"/>
      <dgm:spPr/>
    </dgm:pt>
    <dgm:pt modelId="{D98B11C1-2F1A-4FAC-A7E2-0BA372E559DA}" type="pres">
      <dgm:prSet presAssocID="{967BF0EF-6145-4F79-AA40-35DB4198748F}" presName="vert2" presStyleCnt="0"/>
      <dgm:spPr/>
    </dgm:pt>
    <dgm:pt modelId="{BE78AEB0-783C-4837-B013-0E0FAD3BB450}" type="pres">
      <dgm:prSet presAssocID="{967BF0EF-6145-4F79-AA40-35DB4198748F}" presName="thinLine2b" presStyleLbl="callout" presStyleIdx="6" presStyleCnt="9"/>
      <dgm:spPr/>
    </dgm:pt>
    <dgm:pt modelId="{2716024A-6295-4B90-B049-508837D6D924}" type="pres">
      <dgm:prSet presAssocID="{967BF0EF-6145-4F79-AA40-35DB4198748F}" presName="vertSpace2b" presStyleCnt="0"/>
      <dgm:spPr/>
    </dgm:pt>
    <dgm:pt modelId="{6D0DAB75-01FA-4BEA-B919-E67F0AF54C27}" type="pres">
      <dgm:prSet presAssocID="{E0DBC748-FC62-41CE-BA70-C7607A8A7282}" presName="horz2" presStyleCnt="0"/>
      <dgm:spPr/>
    </dgm:pt>
    <dgm:pt modelId="{5E5281F8-3CD9-4070-96E6-1726803FDDE5}" type="pres">
      <dgm:prSet presAssocID="{E0DBC748-FC62-41CE-BA70-C7607A8A7282}" presName="horzSpace2" presStyleCnt="0"/>
      <dgm:spPr/>
    </dgm:pt>
    <dgm:pt modelId="{45DA9A9F-8EF0-4153-94F5-3E1C8E1A460F}" type="pres">
      <dgm:prSet presAssocID="{E0DBC748-FC62-41CE-BA70-C7607A8A7282}" presName="tx2" presStyleLbl="revTx" presStyleIdx="8" presStyleCnt="10"/>
      <dgm:spPr/>
    </dgm:pt>
    <dgm:pt modelId="{03A968F9-12AB-457C-987C-A9FED78E5F30}" type="pres">
      <dgm:prSet presAssocID="{E0DBC748-FC62-41CE-BA70-C7607A8A7282}" presName="vert2" presStyleCnt="0"/>
      <dgm:spPr/>
    </dgm:pt>
    <dgm:pt modelId="{ED855FDE-A0F6-4564-A828-434D4997D870}" type="pres">
      <dgm:prSet presAssocID="{E0DBC748-FC62-41CE-BA70-C7607A8A7282}" presName="thinLine2b" presStyleLbl="callout" presStyleIdx="7" presStyleCnt="9"/>
      <dgm:spPr/>
    </dgm:pt>
    <dgm:pt modelId="{945E3472-E5D6-432E-BD7B-BC6425ABE42B}" type="pres">
      <dgm:prSet presAssocID="{E0DBC748-FC62-41CE-BA70-C7607A8A7282}" presName="vertSpace2b" presStyleCnt="0"/>
      <dgm:spPr/>
    </dgm:pt>
    <dgm:pt modelId="{A35E4797-6854-4DD7-AEE1-80F62D837D10}" type="pres">
      <dgm:prSet presAssocID="{8709FB25-C0BB-436A-A609-68ED38E78121}" presName="horz2" presStyleCnt="0"/>
      <dgm:spPr/>
    </dgm:pt>
    <dgm:pt modelId="{C2E4CA0F-0CAE-45B9-888D-879C2A40C808}" type="pres">
      <dgm:prSet presAssocID="{8709FB25-C0BB-436A-A609-68ED38E78121}" presName="horzSpace2" presStyleCnt="0"/>
      <dgm:spPr/>
    </dgm:pt>
    <dgm:pt modelId="{D3119884-4A4C-4F29-9253-2742E66C2281}" type="pres">
      <dgm:prSet presAssocID="{8709FB25-C0BB-436A-A609-68ED38E78121}" presName="tx2" presStyleLbl="revTx" presStyleIdx="9" presStyleCnt="10"/>
      <dgm:spPr/>
    </dgm:pt>
    <dgm:pt modelId="{23E789D7-A90F-479D-B75E-126D24DA5136}" type="pres">
      <dgm:prSet presAssocID="{8709FB25-C0BB-436A-A609-68ED38E78121}" presName="vert2" presStyleCnt="0"/>
      <dgm:spPr/>
    </dgm:pt>
    <dgm:pt modelId="{9B10F672-69DB-4AE8-B262-29EB4A833724}" type="pres">
      <dgm:prSet presAssocID="{8709FB25-C0BB-436A-A609-68ED38E78121}" presName="thinLine2b" presStyleLbl="callout" presStyleIdx="8" presStyleCnt="9"/>
      <dgm:spPr/>
    </dgm:pt>
    <dgm:pt modelId="{76746ED9-0FAE-4903-B08B-92DCF80B21D4}" type="pres">
      <dgm:prSet presAssocID="{8709FB25-C0BB-436A-A609-68ED38E78121}" presName="vertSpace2b" presStyleCnt="0"/>
      <dgm:spPr/>
    </dgm:pt>
  </dgm:ptLst>
  <dgm:cxnLst>
    <dgm:cxn modelId="{801F7B02-8B09-43B3-B2D3-5E3E453D98A7}" type="presOf" srcId="{967BF0EF-6145-4F79-AA40-35DB4198748F}" destId="{EE959B5E-07CB-4159-A3BB-BBE209E7E008}" srcOrd="0" destOrd="0" presId="urn:microsoft.com/office/officeart/2008/layout/LinedList"/>
    <dgm:cxn modelId="{D4CE7E07-53C9-402A-A655-4858023DD834}" srcId="{1406EAFC-4EB1-40B5-B6D9-AD83EF5B17AA}" destId="{D260C5CA-BEAF-44A1-8CE5-7E1B8CEDD001}" srcOrd="5" destOrd="0" parTransId="{C198FB3D-23A8-4FD7-9BFD-B7762C90EBBA}" sibTransId="{274E181B-A6F8-44CA-979B-5AEC5D0903ED}"/>
    <dgm:cxn modelId="{D0513309-E18A-495E-B953-97997D31659F}" srcId="{1406EAFC-4EB1-40B5-B6D9-AD83EF5B17AA}" destId="{8709FB25-C0BB-436A-A609-68ED38E78121}" srcOrd="8" destOrd="0" parTransId="{C3B819B9-7E20-434A-BDCD-5CC10382F481}" sibTransId="{D4382CC5-C132-4EB4-AD53-B77038D92C12}"/>
    <dgm:cxn modelId="{F02F5F0B-9645-42ED-A150-9E6E86CA14F3}" type="presOf" srcId="{E0DBC748-FC62-41CE-BA70-C7607A8A7282}" destId="{45DA9A9F-8EF0-4153-94F5-3E1C8E1A460F}" srcOrd="0" destOrd="0" presId="urn:microsoft.com/office/officeart/2008/layout/LinedList"/>
    <dgm:cxn modelId="{D168240F-0E2A-4DE2-A282-B80747808E53}" srcId="{1406EAFC-4EB1-40B5-B6D9-AD83EF5B17AA}" destId="{94FE2DBC-BB44-4844-BFAC-B0B4AE1B734B}" srcOrd="3" destOrd="0" parTransId="{15371FD6-EB93-43E8-B0D8-5958B1A18892}" sibTransId="{B2C75932-EC6E-482F-9513-4BB1BA3166F5}"/>
    <dgm:cxn modelId="{D1C8E31A-D699-483A-985B-D58BD02D0DA7}" type="presOf" srcId="{223BC8E3-219D-4CDD-A533-7A4013F70570}" destId="{ED8C26AA-01C1-4E87-AF42-927DEC63DFB7}" srcOrd="0" destOrd="0" presId="urn:microsoft.com/office/officeart/2008/layout/LinedList"/>
    <dgm:cxn modelId="{FA2CAC29-09EF-44F1-A58A-744EF65A60E4}" srcId="{348D54C2-7A5F-48C7-ACBC-A09997FD407E}" destId="{1406EAFC-4EB1-40B5-B6D9-AD83EF5B17AA}" srcOrd="0" destOrd="0" parTransId="{BB04F744-FA29-42D1-AFC5-F4AAB3F6B94E}" sibTransId="{51EC6A3E-1712-4F8A-9E4E-2C637556C585}"/>
    <dgm:cxn modelId="{4F7B162A-99AE-4B4E-9CB4-FAFB3458E73E}" type="presOf" srcId="{D260C5CA-BEAF-44A1-8CE5-7E1B8CEDD001}" destId="{29502C46-75CF-4215-AA0E-4613B74B362F}" srcOrd="0" destOrd="0" presId="urn:microsoft.com/office/officeart/2008/layout/LinedList"/>
    <dgm:cxn modelId="{2513CE2C-4CF4-466C-8E9C-4E4F363959E1}" srcId="{1406EAFC-4EB1-40B5-B6D9-AD83EF5B17AA}" destId="{E0DBC748-FC62-41CE-BA70-C7607A8A7282}" srcOrd="7" destOrd="0" parTransId="{702576A2-0359-42F8-AB99-967FA3FA33E1}" sibTransId="{8E051902-ED7E-48FD-A03A-3B71573864E1}"/>
    <dgm:cxn modelId="{A5C1C038-F49A-42AE-A550-1B7E8DAEB258}" type="presOf" srcId="{04C9F30E-A2A9-413B-B763-B6B12E440AAE}" destId="{A69BA7BD-5CDE-408F-90B3-FD3DE390803B}" srcOrd="0" destOrd="0" presId="urn:microsoft.com/office/officeart/2008/layout/LinedList"/>
    <dgm:cxn modelId="{770B8444-E38F-4673-9E8A-9CA2F6AD0BAA}" srcId="{1406EAFC-4EB1-40B5-B6D9-AD83EF5B17AA}" destId="{967BF0EF-6145-4F79-AA40-35DB4198748F}" srcOrd="6" destOrd="0" parTransId="{B493C857-CEAD-4F6D-A28E-955C0D17FF54}" sibTransId="{9B62214C-9B71-44CA-A7CD-1DCDFAA19F9B}"/>
    <dgm:cxn modelId="{4EBEEC66-852E-4324-8AAF-854D4C2912E4}" type="presOf" srcId="{1A2189D6-FE9C-4B28-88ED-BECC519601C8}" destId="{ACC498C1-CF85-4AB1-85C0-5CA936103A5E}" srcOrd="0" destOrd="0" presId="urn:microsoft.com/office/officeart/2008/layout/LinedList"/>
    <dgm:cxn modelId="{9A72F650-D192-4B4D-AF95-777C634F156F}" srcId="{1406EAFC-4EB1-40B5-B6D9-AD83EF5B17AA}" destId="{04C9F30E-A2A9-413B-B763-B6B12E440AAE}" srcOrd="4" destOrd="0" parTransId="{532FA5FC-5607-4F68-A267-15BC5477844E}" sibTransId="{34F87E0C-AABC-481D-B587-EE343BE78626}"/>
    <dgm:cxn modelId="{09A48154-BA32-4B2B-911C-A674A601F44E}" srcId="{1406EAFC-4EB1-40B5-B6D9-AD83EF5B17AA}" destId="{223BC8E3-219D-4CDD-A533-7A4013F70570}" srcOrd="2" destOrd="0" parTransId="{5CA26317-A09C-482F-9C56-30ED63BC6BAB}" sibTransId="{44815D30-3756-422C-9F21-0C8B3F7D31EC}"/>
    <dgm:cxn modelId="{A9821584-6308-4BE5-901D-F82DD0BE2589}" type="presOf" srcId="{1406EAFC-4EB1-40B5-B6D9-AD83EF5B17AA}" destId="{6B1147FF-4520-4C68-9370-864845CB84BA}" srcOrd="0" destOrd="0" presId="urn:microsoft.com/office/officeart/2008/layout/LinedList"/>
    <dgm:cxn modelId="{ED9E07AD-1459-4311-BC63-2510CEDA9696}" type="presOf" srcId="{94FE2DBC-BB44-4844-BFAC-B0B4AE1B734B}" destId="{47304003-3C91-4E9E-A07D-0FF12A3AB8BC}" srcOrd="0" destOrd="0" presId="urn:microsoft.com/office/officeart/2008/layout/LinedList"/>
    <dgm:cxn modelId="{DB5666B2-ABE2-42E8-BA03-915FD61A2FAF}" srcId="{1406EAFC-4EB1-40B5-B6D9-AD83EF5B17AA}" destId="{52FDDC22-C7F8-4958-9D0E-7CD3D63DF263}" srcOrd="0" destOrd="0" parTransId="{5C73A57E-B94E-4AEC-A49E-08BB0438F754}" sibTransId="{879E26F7-97DF-4D28-B169-CF6E768902EE}"/>
    <dgm:cxn modelId="{47ADF9C7-BBD2-415A-8598-26861959DA46}" srcId="{1406EAFC-4EB1-40B5-B6D9-AD83EF5B17AA}" destId="{1A2189D6-FE9C-4B28-88ED-BECC519601C8}" srcOrd="1" destOrd="0" parTransId="{06E70952-EB4A-4756-8C38-01A9EE4422E6}" sibTransId="{80E482E5-D29B-4236-B778-FCCF4AFFADD3}"/>
    <dgm:cxn modelId="{7671F7D7-2BE7-4A62-B1AD-96C31696BA83}" type="presOf" srcId="{8709FB25-C0BB-436A-A609-68ED38E78121}" destId="{D3119884-4A4C-4F29-9253-2742E66C2281}" srcOrd="0" destOrd="0" presId="urn:microsoft.com/office/officeart/2008/layout/LinedList"/>
    <dgm:cxn modelId="{5E1A27DA-74A9-4E33-8692-2150AEB64B38}" type="presOf" srcId="{348D54C2-7A5F-48C7-ACBC-A09997FD407E}" destId="{B73AE155-1FEF-409D-8109-A084CEC1E2F7}" srcOrd="0" destOrd="0" presId="urn:microsoft.com/office/officeart/2008/layout/LinedList"/>
    <dgm:cxn modelId="{E6F9A8EC-BD72-4385-B831-EC39797B6E8A}" type="presOf" srcId="{52FDDC22-C7F8-4958-9D0E-7CD3D63DF263}" destId="{7446B43D-1B2D-4C63-9C46-F942F21EF6DF}" srcOrd="0" destOrd="0" presId="urn:microsoft.com/office/officeart/2008/layout/LinedList"/>
    <dgm:cxn modelId="{60C75B89-E64E-4EC6-984A-0338368A8871}" type="presParOf" srcId="{B73AE155-1FEF-409D-8109-A084CEC1E2F7}" destId="{1A695589-3DAE-4D91-81AA-A7BAD7E9D74E}" srcOrd="0" destOrd="0" presId="urn:microsoft.com/office/officeart/2008/layout/LinedList"/>
    <dgm:cxn modelId="{5B36E45C-0A9B-4675-95D6-2488C1F294B8}" type="presParOf" srcId="{B73AE155-1FEF-409D-8109-A084CEC1E2F7}" destId="{5A82DAB1-5F7A-4691-AC00-021F705019F4}" srcOrd="1" destOrd="0" presId="urn:microsoft.com/office/officeart/2008/layout/LinedList"/>
    <dgm:cxn modelId="{14FBD964-BC14-4221-B08D-8C1024DF2F17}" type="presParOf" srcId="{5A82DAB1-5F7A-4691-AC00-021F705019F4}" destId="{6B1147FF-4520-4C68-9370-864845CB84BA}" srcOrd="0" destOrd="0" presId="urn:microsoft.com/office/officeart/2008/layout/LinedList"/>
    <dgm:cxn modelId="{BE52416D-29D2-4EC6-A539-C868DB3A1B3C}" type="presParOf" srcId="{5A82DAB1-5F7A-4691-AC00-021F705019F4}" destId="{E8AC6CD6-BC22-4234-85B5-CC309A90AC69}" srcOrd="1" destOrd="0" presId="urn:microsoft.com/office/officeart/2008/layout/LinedList"/>
    <dgm:cxn modelId="{FF6E9385-9E2D-49F1-93E6-5272661598B5}" type="presParOf" srcId="{E8AC6CD6-BC22-4234-85B5-CC309A90AC69}" destId="{4EF9F97D-6372-44CD-B2B2-9629E86D04ED}" srcOrd="0" destOrd="0" presId="urn:microsoft.com/office/officeart/2008/layout/LinedList"/>
    <dgm:cxn modelId="{6AE3E9C0-5C00-481C-8D22-375B6CE887FE}" type="presParOf" srcId="{E8AC6CD6-BC22-4234-85B5-CC309A90AC69}" destId="{7C770666-BF3F-4AA6-83EE-58A23284605C}" srcOrd="1" destOrd="0" presId="urn:microsoft.com/office/officeart/2008/layout/LinedList"/>
    <dgm:cxn modelId="{CF144B2A-55F9-4D4C-BCE0-80ACA19396D5}" type="presParOf" srcId="{7C770666-BF3F-4AA6-83EE-58A23284605C}" destId="{A1662B98-97D2-4343-901D-631BBFB29FF6}" srcOrd="0" destOrd="0" presId="urn:microsoft.com/office/officeart/2008/layout/LinedList"/>
    <dgm:cxn modelId="{0D7872E4-50A7-4587-A539-20D3FE453018}" type="presParOf" srcId="{7C770666-BF3F-4AA6-83EE-58A23284605C}" destId="{7446B43D-1B2D-4C63-9C46-F942F21EF6DF}" srcOrd="1" destOrd="0" presId="urn:microsoft.com/office/officeart/2008/layout/LinedList"/>
    <dgm:cxn modelId="{CA184954-A203-41FD-BDB2-B22BC513773C}" type="presParOf" srcId="{7C770666-BF3F-4AA6-83EE-58A23284605C}" destId="{7112183C-1E01-4912-9267-957CF28D1469}" srcOrd="2" destOrd="0" presId="urn:microsoft.com/office/officeart/2008/layout/LinedList"/>
    <dgm:cxn modelId="{4877E800-0174-491B-9754-FED656344D0F}" type="presParOf" srcId="{E8AC6CD6-BC22-4234-85B5-CC309A90AC69}" destId="{686319ED-C4CB-4485-91CF-7DB5B7AD17D9}" srcOrd="2" destOrd="0" presId="urn:microsoft.com/office/officeart/2008/layout/LinedList"/>
    <dgm:cxn modelId="{C796DC51-765D-4224-851E-BA9A00E490B5}" type="presParOf" srcId="{E8AC6CD6-BC22-4234-85B5-CC309A90AC69}" destId="{13BD69A9-701A-45A3-8C6B-217B625658B5}" srcOrd="3" destOrd="0" presId="urn:microsoft.com/office/officeart/2008/layout/LinedList"/>
    <dgm:cxn modelId="{88FD177C-4077-4E51-BD95-6CCB8726F3F7}" type="presParOf" srcId="{E8AC6CD6-BC22-4234-85B5-CC309A90AC69}" destId="{1A2067C3-5222-4C6F-BA41-FAB2B94EB3C0}" srcOrd="4" destOrd="0" presId="urn:microsoft.com/office/officeart/2008/layout/LinedList"/>
    <dgm:cxn modelId="{85F26D39-00CB-44B2-B677-39833AA3ABC2}" type="presParOf" srcId="{1A2067C3-5222-4C6F-BA41-FAB2B94EB3C0}" destId="{08286E2A-1842-4B72-BD4F-C0273E36142A}" srcOrd="0" destOrd="0" presId="urn:microsoft.com/office/officeart/2008/layout/LinedList"/>
    <dgm:cxn modelId="{ADFCDB6C-934A-4D8A-8FC8-CC725D91BC55}" type="presParOf" srcId="{1A2067C3-5222-4C6F-BA41-FAB2B94EB3C0}" destId="{ACC498C1-CF85-4AB1-85C0-5CA936103A5E}" srcOrd="1" destOrd="0" presId="urn:microsoft.com/office/officeart/2008/layout/LinedList"/>
    <dgm:cxn modelId="{AE600845-3D40-4F11-BD4C-79A8BAA330BB}" type="presParOf" srcId="{1A2067C3-5222-4C6F-BA41-FAB2B94EB3C0}" destId="{7A283D60-8A3E-4618-96CB-CCBD80011FB0}" srcOrd="2" destOrd="0" presId="urn:microsoft.com/office/officeart/2008/layout/LinedList"/>
    <dgm:cxn modelId="{EFECF37F-F056-444A-AC39-6112D527AD56}" type="presParOf" srcId="{E8AC6CD6-BC22-4234-85B5-CC309A90AC69}" destId="{52B7E473-FBAE-4F36-BFF5-B3DC38BD9CA8}" srcOrd="5" destOrd="0" presId="urn:microsoft.com/office/officeart/2008/layout/LinedList"/>
    <dgm:cxn modelId="{6B918EC8-EA18-4321-BCE5-D16D6B7BDF26}" type="presParOf" srcId="{E8AC6CD6-BC22-4234-85B5-CC309A90AC69}" destId="{FC08258C-8B85-41DF-B2CF-E984DDDD48A9}" srcOrd="6" destOrd="0" presId="urn:microsoft.com/office/officeart/2008/layout/LinedList"/>
    <dgm:cxn modelId="{960FBB7F-1EDE-4EB3-AB95-0B864EE0C9B5}" type="presParOf" srcId="{E8AC6CD6-BC22-4234-85B5-CC309A90AC69}" destId="{5B694DA5-5044-4145-AC1F-7E7B727FC080}" srcOrd="7" destOrd="0" presId="urn:microsoft.com/office/officeart/2008/layout/LinedList"/>
    <dgm:cxn modelId="{62C39A93-C368-47FF-A5A4-58B510C44270}" type="presParOf" srcId="{5B694DA5-5044-4145-AC1F-7E7B727FC080}" destId="{341980C0-2681-4A25-BEA1-034808FAA099}" srcOrd="0" destOrd="0" presId="urn:microsoft.com/office/officeart/2008/layout/LinedList"/>
    <dgm:cxn modelId="{BEA0841B-40BF-4E19-B04F-AF8FB266EEB9}" type="presParOf" srcId="{5B694DA5-5044-4145-AC1F-7E7B727FC080}" destId="{ED8C26AA-01C1-4E87-AF42-927DEC63DFB7}" srcOrd="1" destOrd="0" presId="urn:microsoft.com/office/officeart/2008/layout/LinedList"/>
    <dgm:cxn modelId="{0CEC6F21-1951-4D75-82E4-C99877ADB0A4}" type="presParOf" srcId="{5B694DA5-5044-4145-AC1F-7E7B727FC080}" destId="{6C7B96DB-A632-4518-92A5-0469C3A3F0A2}" srcOrd="2" destOrd="0" presId="urn:microsoft.com/office/officeart/2008/layout/LinedList"/>
    <dgm:cxn modelId="{C4434AED-16A6-4E08-909A-6CB8AFAF836C}" type="presParOf" srcId="{E8AC6CD6-BC22-4234-85B5-CC309A90AC69}" destId="{2D9B96C3-D4F8-4084-8225-0302BA2DC31E}" srcOrd="8" destOrd="0" presId="urn:microsoft.com/office/officeart/2008/layout/LinedList"/>
    <dgm:cxn modelId="{29337FC4-A2D5-4A15-85A4-A91747052E92}" type="presParOf" srcId="{E8AC6CD6-BC22-4234-85B5-CC309A90AC69}" destId="{56334410-F047-487E-805D-28F0AF391326}" srcOrd="9" destOrd="0" presId="urn:microsoft.com/office/officeart/2008/layout/LinedList"/>
    <dgm:cxn modelId="{3DA73732-6F83-47BD-AEE3-2742A5808377}" type="presParOf" srcId="{E8AC6CD6-BC22-4234-85B5-CC309A90AC69}" destId="{A2BF98FB-895D-4A26-A1D8-DC0F04AC8573}" srcOrd="10" destOrd="0" presId="urn:microsoft.com/office/officeart/2008/layout/LinedList"/>
    <dgm:cxn modelId="{6906243B-C7C3-4750-B754-1E3A709DBD28}" type="presParOf" srcId="{A2BF98FB-895D-4A26-A1D8-DC0F04AC8573}" destId="{5CD01BEA-6648-4DF7-BED8-5ACEBB9A1720}" srcOrd="0" destOrd="0" presId="urn:microsoft.com/office/officeart/2008/layout/LinedList"/>
    <dgm:cxn modelId="{F3B13536-C885-4BA3-8EBC-ACD1CB333FF4}" type="presParOf" srcId="{A2BF98FB-895D-4A26-A1D8-DC0F04AC8573}" destId="{47304003-3C91-4E9E-A07D-0FF12A3AB8BC}" srcOrd="1" destOrd="0" presId="urn:microsoft.com/office/officeart/2008/layout/LinedList"/>
    <dgm:cxn modelId="{39F025CB-C43E-4AC5-8772-98E85EF76F37}" type="presParOf" srcId="{A2BF98FB-895D-4A26-A1D8-DC0F04AC8573}" destId="{FC872F9A-1309-423D-97FE-90B03F5B0E1B}" srcOrd="2" destOrd="0" presId="urn:microsoft.com/office/officeart/2008/layout/LinedList"/>
    <dgm:cxn modelId="{6286699C-D167-4826-8086-A44A4FA1B8B2}" type="presParOf" srcId="{E8AC6CD6-BC22-4234-85B5-CC309A90AC69}" destId="{C9F82CEF-2E22-4121-AF6F-5D8D5427D372}" srcOrd="11" destOrd="0" presId="urn:microsoft.com/office/officeart/2008/layout/LinedList"/>
    <dgm:cxn modelId="{E14E3A8A-E4C5-4EDC-BCA6-50992D8E1165}" type="presParOf" srcId="{E8AC6CD6-BC22-4234-85B5-CC309A90AC69}" destId="{E7F553C6-A0B6-40DB-B472-8E9C7AFB2388}" srcOrd="12" destOrd="0" presId="urn:microsoft.com/office/officeart/2008/layout/LinedList"/>
    <dgm:cxn modelId="{300E262D-299A-4459-9A56-E935A5F70BB7}" type="presParOf" srcId="{E8AC6CD6-BC22-4234-85B5-CC309A90AC69}" destId="{18DED716-F89D-4D08-9E51-2BD7AABADE8B}" srcOrd="13" destOrd="0" presId="urn:microsoft.com/office/officeart/2008/layout/LinedList"/>
    <dgm:cxn modelId="{98B13F19-91BF-4048-94C0-66BEE94887C8}" type="presParOf" srcId="{18DED716-F89D-4D08-9E51-2BD7AABADE8B}" destId="{B3628BCC-B66B-469E-B191-9FF55F46F9EF}" srcOrd="0" destOrd="0" presId="urn:microsoft.com/office/officeart/2008/layout/LinedList"/>
    <dgm:cxn modelId="{573006B7-42B0-43DB-A858-C5D9355BC374}" type="presParOf" srcId="{18DED716-F89D-4D08-9E51-2BD7AABADE8B}" destId="{A69BA7BD-5CDE-408F-90B3-FD3DE390803B}" srcOrd="1" destOrd="0" presId="urn:microsoft.com/office/officeart/2008/layout/LinedList"/>
    <dgm:cxn modelId="{0846D18C-50E7-41DD-8F76-844B41308F29}" type="presParOf" srcId="{18DED716-F89D-4D08-9E51-2BD7AABADE8B}" destId="{2B2EFB65-F761-474C-95CB-D747FC9B7BDB}" srcOrd="2" destOrd="0" presId="urn:microsoft.com/office/officeart/2008/layout/LinedList"/>
    <dgm:cxn modelId="{EE59045E-D6D6-40BA-AA4D-143EA2BC3E56}" type="presParOf" srcId="{E8AC6CD6-BC22-4234-85B5-CC309A90AC69}" destId="{0F8DB133-5967-4F78-9A50-717E3210DA30}" srcOrd="14" destOrd="0" presId="urn:microsoft.com/office/officeart/2008/layout/LinedList"/>
    <dgm:cxn modelId="{7A92FF03-C4E9-46D3-914E-34C05A852DF1}" type="presParOf" srcId="{E8AC6CD6-BC22-4234-85B5-CC309A90AC69}" destId="{62ED288E-D59E-49B3-83E5-868B0A4A50DE}" srcOrd="15" destOrd="0" presId="urn:microsoft.com/office/officeart/2008/layout/LinedList"/>
    <dgm:cxn modelId="{30BD9283-F31B-4AF3-B0E4-ACE04CE0FFA6}" type="presParOf" srcId="{E8AC6CD6-BC22-4234-85B5-CC309A90AC69}" destId="{D3F29234-F12F-4FF6-8ED8-4529C74BD9DD}" srcOrd="16" destOrd="0" presId="urn:microsoft.com/office/officeart/2008/layout/LinedList"/>
    <dgm:cxn modelId="{AB8B1B7E-4E63-43CB-BF09-2B29DA7DBB96}" type="presParOf" srcId="{D3F29234-F12F-4FF6-8ED8-4529C74BD9DD}" destId="{13052C59-8D36-4E7F-95A3-73FA534116AC}" srcOrd="0" destOrd="0" presId="urn:microsoft.com/office/officeart/2008/layout/LinedList"/>
    <dgm:cxn modelId="{566A7A78-FB2B-48E9-AA1A-3BA663153834}" type="presParOf" srcId="{D3F29234-F12F-4FF6-8ED8-4529C74BD9DD}" destId="{29502C46-75CF-4215-AA0E-4613B74B362F}" srcOrd="1" destOrd="0" presId="urn:microsoft.com/office/officeart/2008/layout/LinedList"/>
    <dgm:cxn modelId="{01CB59D6-9868-45FC-95A2-802B9B69D249}" type="presParOf" srcId="{D3F29234-F12F-4FF6-8ED8-4529C74BD9DD}" destId="{6F2D68DD-11F4-43BB-9742-0E647E2A15F4}" srcOrd="2" destOrd="0" presId="urn:microsoft.com/office/officeart/2008/layout/LinedList"/>
    <dgm:cxn modelId="{1571C3E7-38B3-454E-A784-ABF7C7510D7F}" type="presParOf" srcId="{E8AC6CD6-BC22-4234-85B5-CC309A90AC69}" destId="{0EF31DE1-6FA3-4CF0-8F2A-99578585ADC0}" srcOrd="17" destOrd="0" presId="urn:microsoft.com/office/officeart/2008/layout/LinedList"/>
    <dgm:cxn modelId="{170EC922-7C11-4EDF-99AA-8EB0E0739B95}" type="presParOf" srcId="{E8AC6CD6-BC22-4234-85B5-CC309A90AC69}" destId="{820F9C95-352D-4F14-99E1-36FA1E4F5CC0}" srcOrd="18" destOrd="0" presId="urn:microsoft.com/office/officeart/2008/layout/LinedList"/>
    <dgm:cxn modelId="{6B06C219-17DC-4E44-85DB-65E47DD54C31}" type="presParOf" srcId="{E8AC6CD6-BC22-4234-85B5-CC309A90AC69}" destId="{E3653F12-9911-4718-B5F2-8919CE694904}" srcOrd="19" destOrd="0" presId="urn:microsoft.com/office/officeart/2008/layout/LinedList"/>
    <dgm:cxn modelId="{DDCD65F6-BC42-4C7C-82F6-6D3193651212}" type="presParOf" srcId="{E3653F12-9911-4718-B5F2-8919CE694904}" destId="{0F131878-AB3F-438D-9B13-5E6B51495508}" srcOrd="0" destOrd="0" presId="urn:microsoft.com/office/officeart/2008/layout/LinedList"/>
    <dgm:cxn modelId="{FB702ACA-AF2F-4B17-9944-276D03FB1D6C}" type="presParOf" srcId="{E3653F12-9911-4718-B5F2-8919CE694904}" destId="{EE959B5E-07CB-4159-A3BB-BBE209E7E008}" srcOrd="1" destOrd="0" presId="urn:microsoft.com/office/officeart/2008/layout/LinedList"/>
    <dgm:cxn modelId="{639C22CF-7438-43A3-BB94-95F797A43D9A}" type="presParOf" srcId="{E3653F12-9911-4718-B5F2-8919CE694904}" destId="{D98B11C1-2F1A-4FAC-A7E2-0BA372E559DA}" srcOrd="2" destOrd="0" presId="urn:microsoft.com/office/officeart/2008/layout/LinedList"/>
    <dgm:cxn modelId="{42F7C4D2-ACC0-4B45-A00B-74CCB28385BD}" type="presParOf" srcId="{E8AC6CD6-BC22-4234-85B5-CC309A90AC69}" destId="{BE78AEB0-783C-4837-B013-0E0FAD3BB450}" srcOrd="20" destOrd="0" presId="urn:microsoft.com/office/officeart/2008/layout/LinedList"/>
    <dgm:cxn modelId="{1A40AA8F-45B9-4D42-82CA-42989EB6D92E}" type="presParOf" srcId="{E8AC6CD6-BC22-4234-85B5-CC309A90AC69}" destId="{2716024A-6295-4B90-B049-508837D6D924}" srcOrd="21" destOrd="0" presId="urn:microsoft.com/office/officeart/2008/layout/LinedList"/>
    <dgm:cxn modelId="{EA9522AE-5E11-4B18-85B7-D0DD74A8600F}" type="presParOf" srcId="{E8AC6CD6-BC22-4234-85B5-CC309A90AC69}" destId="{6D0DAB75-01FA-4BEA-B919-E67F0AF54C27}" srcOrd="22" destOrd="0" presId="urn:microsoft.com/office/officeart/2008/layout/LinedList"/>
    <dgm:cxn modelId="{73AC600F-5D18-4F99-B47D-B52D5A425498}" type="presParOf" srcId="{6D0DAB75-01FA-4BEA-B919-E67F0AF54C27}" destId="{5E5281F8-3CD9-4070-96E6-1726803FDDE5}" srcOrd="0" destOrd="0" presId="urn:microsoft.com/office/officeart/2008/layout/LinedList"/>
    <dgm:cxn modelId="{D0360E2C-C6EC-4365-8B58-5F624AB0A6D3}" type="presParOf" srcId="{6D0DAB75-01FA-4BEA-B919-E67F0AF54C27}" destId="{45DA9A9F-8EF0-4153-94F5-3E1C8E1A460F}" srcOrd="1" destOrd="0" presId="urn:microsoft.com/office/officeart/2008/layout/LinedList"/>
    <dgm:cxn modelId="{EF3862A2-62BB-4E80-9CDA-3247A20DC1A5}" type="presParOf" srcId="{6D0DAB75-01FA-4BEA-B919-E67F0AF54C27}" destId="{03A968F9-12AB-457C-987C-A9FED78E5F30}" srcOrd="2" destOrd="0" presId="urn:microsoft.com/office/officeart/2008/layout/LinedList"/>
    <dgm:cxn modelId="{0E49C39E-25F6-42D8-B0CF-ACF2E4DB09AB}" type="presParOf" srcId="{E8AC6CD6-BC22-4234-85B5-CC309A90AC69}" destId="{ED855FDE-A0F6-4564-A828-434D4997D870}" srcOrd="23" destOrd="0" presId="urn:microsoft.com/office/officeart/2008/layout/LinedList"/>
    <dgm:cxn modelId="{C0548167-A7B1-4FCC-A09C-D9056FE9BA65}" type="presParOf" srcId="{E8AC6CD6-BC22-4234-85B5-CC309A90AC69}" destId="{945E3472-E5D6-432E-BD7B-BC6425ABE42B}" srcOrd="24" destOrd="0" presId="urn:microsoft.com/office/officeart/2008/layout/LinedList"/>
    <dgm:cxn modelId="{D49D26CC-2023-4F5A-AF17-5CD5604D88B9}" type="presParOf" srcId="{E8AC6CD6-BC22-4234-85B5-CC309A90AC69}" destId="{A35E4797-6854-4DD7-AEE1-80F62D837D10}" srcOrd="25" destOrd="0" presId="urn:microsoft.com/office/officeart/2008/layout/LinedList"/>
    <dgm:cxn modelId="{6CC97CC5-387A-485D-A8BA-05E57D75A470}" type="presParOf" srcId="{A35E4797-6854-4DD7-AEE1-80F62D837D10}" destId="{C2E4CA0F-0CAE-45B9-888D-879C2A40C808}" srcOrd="0" destOrd="0" presId="urn:microsoft.com/office/officeart/2008/layout/LinedList"/>
    <dgm:cxn modelId="{D1D043D0-9281-49A2-B355-ACA37AE3CD1F}" type="presParOf" srcId="{A35E4797-6854-4DD7-AEE1-80F62D837D10}" destId="{D3119884-4A4C-4F29-9253-2742E66C2281}" srcOrd="1" destOrd="0" presId="urn:microsoft.com/office/officeart/2008/layout/LinedList"/>
    <dgm:cxn modelId="{4E21FA6E-089B-434C-A873-C7B7DD77C115}" type="presParOf" srcId="{A35E4797-6854-4DD7-AEE1-80F62D837D10}" destId="{23E789D7-A90F-479D-B75E-126D24DA5136}" srcOrd="2" destOrd="0" presId="urn:microsoft.com/office/officeart/2008/layout/LinedList"/>
    <dgm:cxn modelId="{1C11E94E-43C3-4DA1-9482-B8BEA11793C5}" type="presParOf" srcId="{E8AC6CD6-BC22-4234-85B5-CC309A90AC69}" destId="{9B10F672-69DB-4AE8-B262-29EB4A833724}" srcOrd="26" destOrd="0" presId="urn:microsoft.com/office/officeart/2008/layout/LinedList"/>
    <dgm:cxn modelId="{91AC3CF8-8EDD-4411-BA69-54D65D5FA9B2}" type="presParOf" srcId="{E8AC6CD6-BC22-4234-85B5-CC309A90AC69}" destId="{76746ED9-0FAE-4903-B08B-92DCF80B21D4}" srcOrd="27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95589-3DAE-4D91-81AA-A7BAD7E9D74E}">
      <dsp:nvSpPr>
        <dsp:cNvPr id="0" name=""/>
        <dsp:cNvSpPr/>
      </dsp:nvSpPr>
      <dsp:spPr>
        <a:xfrm>
          <a:off x="0" y="0"/>
          <a:ext cx="704972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B1147FF-4520-4C68-9370-864845CB84BA}">
      <dsp:nvSpPr>
        <dsp:cNvPr id="0" name=""/>
        <dsp:cNvSpPr/>
      </dsp:nvSpPr>
      <dsp:spPr>
        <a:xfrm>
          <a:off x="0" y="0"/>
          <a:ext cx="1409945" cy="4650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Главная страница</a:t>
          </a:r>
        </a:p>
      </dsp:txBody>
      <dsp:txXfrm>
        <a:off x="0" y="0"/>
        <a:ext cx="1409945" cy="4650657"/>
      </dsp:txXfrm>
    </dsp:sp>
    <dsp:sp modelId="{7446B43D-1B2D-4C63-9C46-F942F21EF6DF}">
      <dsp:nvSpPr>
        <dsp:cNvPr id="0" name=""/>
        <dsp:cNvSpPr/>
      </dsp:nvSpPr>
      <dsp:spPr>
        <a:xfrm>
          <a:off x="1515691" y="24468"/>
          <a:ext cx="5534037" cy="4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Личный кабинет</a:t>
          </a:r>
        </a:p>
      </dsp:txBody>
      <dsp:txXfrm>
        <a:off x="1515691" y="24468"/>
        <a:ext cx="5534037" cy="489363"/>
      </dsp:txXfrm>
    </dsp:sp>
    <dsp:sp modelId="{686319ED-C4CB-4485-91CF-7DB5B7AD17D9}">
      <dsp:nvSpPr>
        <dsp:cNvPr id="0" name=""/>
        <dsp:cNvSpPr/>
      </dsp:nvSpPr>
      <dsp:spPr>
        <a:xfrm>
          <a:off x="1409945" y="513831"/>
          <a:ext cx="5639783" cy="0"/>
        </a:xfrm>
        <a:prstGeom prst="line">
          <a:avLst/>
        </a:pr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ACC498C1-CF85-4AB1-85C0-5CA936103A5E}">
      <dsp:nvSpPr>
        <dsp:cNvPr id="0" name=""/>
        <dsp:cNvSpPr/>
      </dsp:nvSpPr>
      <dsp:spPr>
        <a:xfrm>
          <a:off x="1515691" y="538299"/>
          <a:ext cx="5534037" cy="4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Корзина</a:t>
          </a:r>
        </a:p>
      </dsp:txBody>
      <dsp:txXfrm>
        <a:off x="1515691" y="538299"/>
        <a:ext cx="5534037" cy="489363"/>
      </dsp:txXfrm>
    </dsp:sp>
    <dsp:sp modelId="{52B7E473-FBAE-4F36-BFF5-B3DC38BD9CA8}">
      <dsp:nvSpPr>
        <dsp:cNvPr id="0" name=""/>
        <dsp:cNvSpPr/>
      </dsp:nvSpPr>
      <dsp:spPr>
        <a:xfrm>
          <a:off x="1409945" y="1027663"/>
          <a:ext cx="5639783" cy="0"/>
        </a:xfrm>
        <a:prstGeom prst="line">
          <a:avLst/>
        </a:pr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D8C26AA-01C1-4E87-AF42-927DEC63DFB7}">
      <dsp:nvSpPr>
        <dsp:cNvPr id="0" name=""/>
        <dsp:cNvSpPr/>
      </dsp:nvSpPr>
      <dsp:spPr>
        <a:xfrm>
          <a:off x="1515691" y="1052131"/>
          <a:ext cx="5534037" cy="4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Избранное</a:t>
          </a:r>
        </a:p>
      </dsp:txBody>
      <dsp:txXfrm>
        <a:off x="1515691" y="1052131"/>
        <a:ext cx="5534037" cy="489363"/>
      </dsp:txXfrm>
    </dsp:sp>
    <dsp:sp modelId="{2D9B96C3-D4F8-4084-8225-0302BA2DC31E}">
      <dsp:nvSpPr>
        <dsp:cNvPr id="0" name=""/>
        <dsp:cNvSpPr/>
      </dsp:nvSpPr>
      <dsp:spPr>
        <a:xfrm>
          <a:off x="1409945" y="1541495"/>
          <a:ext cx="5639783" cy="0"/>
        </a:xfrm>
        <a:prstGeom prst="line">
          <a:avLst/>
        </a:pr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47304003-3C91-4E9E-A07D-0FF12A3AB8BC}">
      <dsp:nvSpPr>
        <dsp:cNvPr id="0" name=""/>
        <dsp:cNvSpPr/>
      </dsp:nvSpPr>
      <dsp:spPr>
        <a:xfrm>
          <a:off x="1515691" y="1565963"/>
          <a:ext cx="5534037" cy="4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Конфигуратор</a:t>
          </a:r>
        </a:p>
      </dsp:txBody>
      <dsp:txXfrm>
        <a:off x="1515691" y="1565963"/>
        <a:ext cx="5534037" cy="489363"/>
      </dsp:txXfrm>
    </dsp:sp>
    <dsp:sp modelId="{C9F82CEF-2E22-4121-AF6F-5D8D5427D372}">
      <dsp:nvSpPr>
        <dsp:cNvPr id="0" name=""/>
        <dsp:cNvSpPr/>
      </dsp:nvSpPr>
      <dsp:spPr>
        <a:xfrm>
          <a:off x="1409945" y="2055326"/>
          <a:ext cx="5639783" cy="0"/>
        </a:xfrm>
        <a:prstGeom prst="line">
          <a:avLst/>
        </a:pr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A69BA7BD-5CDE-408F-90B3-FD3DE390803B}">
      <dsp:nvSpPr>
        <dsp:cNvPr id="0" name=""/>
        <dsp:cNvSpPr/>
      </dsp:nvSpPr>
      <dsp:spPr>
        <a:xfrm>
          <a:off x="1515691" y="2079795"/>
          <a:ext cx="5534037" cy="4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Поиск</a:t>
          </a:r>
        </a:p>
      </dsp:txBody>
      <dsp:txXfrm>
        <a:off x="1515691" y="2079795"/>
        <a:ext cx="5534037" cy="489363"/>
      </dsp:txXfrm>
    </dsp:sp>
    <dsp:sp modelId="{0F8DB133-5967-4F78-9A50-717E3210DA30}">
      <dsp:nvSpPr>
        <dsp:cNvPr id="0" name=""/>
        <dsp:cNvSpPr/>
      </dsp:nvSpPr>
      <dsp:spPr>
        <a:xfrm>
          <a:off x="1409945" y="2569158"/>
          <a:ext cx="5639783" cy="0"/>
        </a:xfrm>
        <a:prstGeom prst="line">
          <a:avLst/>
        </a:pr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9502C46-75CF-4215-AA0E-4613B74B362F}">
      <dsp:nvSpPr>
        <dsp:cNvPr id="0" name=""/>
        <dsp:cNvSpPr/>
      </dsp:nvSpPr>
      <dsp:spPr>
        <a:xfrm>
          <a:off x="1515691" y="2593626"/>
          <a:ext cx="5534037" cy="4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Категории товаров</a:t>
          </a:r>
        </a:p>
      </dsp:txBody>
      <dsp:txXfrm>
        <a:off x="1515691" y="2593626"/>
        <a:ext cx="5534037" cy="489363"/>
      </dsp:txXfrm>
    </dsp:sp>
    <dsp:sp modelId="{0EF31DE1-6FA3-4CF0-8F2A-99578585ADC0}">
      <dsp:nvSpPr>
        <dsp:cNvPr id="0" name=""/>
        <dsp:cNvSpPr/>
      </dsp:nvSpPr>
      <dsp:spPr>
        <a:xfrm>
          <a:off x="1409945" y="3082990"/>
          <a:ext cx="5639783" cy="0"/>
        </a:xfrm>
        <a:prstGeom prst="line">
          <a:avLst/>
        </a:pr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E959B5E-07CB-4159-A3BB-BBE209E7E008}">
      <dsp:nvSpPr>
        <dsp:cNvPr id="0" name=""/>
        <dsp:cNvSpPr/>
      </dsp:nvSpPr>
      <dsp:spPr>
        <a:xfrm>
          <a:off x="1515691" y="3107458"/>
          <a:ext cx="5534037" cy="4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Страница товара</a:t>
          </a:r>
        </a:p>
      </dsp:txBody>
      <dsp:txXfrm>
        <a:off x="1515691" y="3107458"/>
        <a:ext cx="5534037" cy="489363"/>
      </dsp:txXfrm>
    </dsp:sp>
    <dsp:sp modelId="{BE78AEB0-783C-4837-B013-0E0FAD3BB450}">
      <dsp:nvSpPr>
        <dsp:cNvPr id="0" name=""/>
        <dsp:cNvSpPr/>
      </dsp:nvSpPr>
      <dsp:spPr>
        <a:xfrm>
          <a:off x="1409945" y="3596822"/>
          <a:ext cx="5639783" cy="0"/>
        </a:xfrm>
        <a:prstGeom prst="line">
          <a:avLst/>
        </a:pr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45DA9A9F-8EF0-4153-94F5-3E1C8E1A460F}">
      <dsp:nvSpPr>
        <dsp:cNvPr id="0" name=""/>
        <dsp:cNvSpPr/>
      </dsp:nvSpPr>
      <dsp:spPr>
        <a:xfrm>
          <a:off x="1515691" y="3621290"/>
          <a:ext cx="5534037" cy="4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Доставка и оплата</a:t>
          </a:r>
        </a:p>
      </dsp:txBody>
      <dsp:txXfrm>
        <a:off x="1515691" y="3621290"/>
        <a:ext cx="5534037" cy="489363"/>
      </dsp:txXfrm>
    </dsp:sp>
    <dsp:sp modelId="{ED855FDE-A0F6-4564-A828-434D4997D870}">
      <dsp:nvSpPr>
        <dsp:cNvPr id="0" name=""/>
        <dsp:cNvSpPr/>
      </dsp:nvSpPr>
      <dsp:spPr>
        <a:xfrm>
          <a:off x="1409945" y="4110653"/>
          <a:ext cx="5639783" cy="0"/>
        </a:xfrm>
        <a:prstGeom prst="line">
          <a:avLst/>
        </a:pr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D3119884-4A4C-4F29-9253-2742E66C2281}">
      <dsp:nvSpPr>
        <dsp:cNvPr id="0" name=""/>
        <dsp:cNvSpPr/>
      </dsp:nvSpPr>
      <dsp:spPr>
        <a:xfrm>
          <a:off x="1515691" y="4135122"/>
          <a:ext cx="5534037" cy="489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О нас</a:t>
          </a:r>
        </a:p>
      </dsp:txBody>
      <dsp:txXfrm>
        <a:off x="1515691" y="4135122"/>
        <a:ext cx="5534037" cy="489363"/>
      </dsp:txXfrm>
    </dsp:sp>
    <dsp:sp modelId="{9B10F672-69DB-4AE8-B262-29EB4A833724}">
      <dsp:nvSpPr>
        <dsp:cNvPr id="0" name=""/>
        <dsp:cNvSpPr/>
      </dsp:nvSpPr>
      <dsp:spPr>
        <a:xfrm>
          <a:off x="1409945" y="4624485"/>
          <a:ext cx="5639783" cy="0"/>
        </a:xfrm>
        <a:prstGeom prst="line">
          <a:avLst/>
        </a:prstGeom>
        <a:noFill/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90C4C-17E5-AAEC-8C2F-C1B27E244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7B9076E-7CC0-EF8E-FCC6-E32214840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21832A-A030-036A-A728-93E780DF0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EE1F7D-2DD0-5F2A-A77E-15E492AC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40F012-B223-AC29-DE51-372722B7D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37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03683F-C467-778D-8309-10AE953F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D10F11-94A9-82FE-8F08-DC1C92809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0F6BCF-0D1C-C6CC-EEAB-B047274C3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B43ABF5-8307-E69F-D4C1-280C79DC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FF327F-E877-483B-8F6A-953B7C503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267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5247F51-1CDA-5063-33FF-CF47D51C8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023E785-AE57-A8AB-E414-0373F5959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F1F5F4-7032-F70C-A55F-3097FA59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CF4A9A-59A2-5443-DCB8-CD19BC8E1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4861EE-4E43-5A69-B68D-3247007DD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158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5F40E4-814D-3C69-CC36-80FCBE41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C33DAB-EA99-FF4C-CAB2-E58766127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82A153-87F9-7051-2C3C-DC4151F4C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1F0F3E-0057-184B-24F4-89C21731C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B77132-DD3C-2421-8B23-E7F870E18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61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0E66A4-2DD8-2E18-0EE3-5004481B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D3B055-70D2-1798-03ED-D926D4E97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61190B-2D20-F76B-24E3-27599020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B94CC3-6FDB-4610-751E-63CB658CD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8436E7-ED1E-B316-8121-EDB4B4FF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92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2EC2A1-4D22-DF07-3626-48821BC67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BCAF1C-2FDB-6F41-DADA-A7B5BEAE2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044E421-BDAB-4CC2-A5C5-3D514F0B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7C4A77D-5560-3818-0E67-A2E1B5EE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E2B9AED-F508-5A5C-080C-7FFB8FE11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44A8E8-6B7C-AC0E-1DF0-1185AE106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3013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120B5C-4A44-5D3C-1285-DE3F1B082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4D8C785-37BC-415A-B265-A34594E3D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962542C-5CC6-0D12-8A70-2DDB503C4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90E595C-AD08-5859-ACFF-C3BB9850D0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2E77FE2-26AF-9083-742B-0A6C2D756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AEF9E4-0AE1-F914-643E-1523DE393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28BFEF0-4E75-14E2-EB99-8743382E4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C14BD15-8DB8-D38D-6D42-B4E20F515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1738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DF9DED-FA9A-C769-45FC-F70CC804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C19613-4E2C-1CD2-F969-74E2CA016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7C97CF4-78A2-4835-421F-47835824C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FD405C3-4787-6122-13C3-AA1379C6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05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942093-22A9-88C5-B494-E49E1B2EB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720F66A-006B-6CDD-CC9C-6F080BDF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A64C3A-4ABC-CC92-9E6E-C41FAAD67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04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4DD1CA-2A53-0069-EF58-7360FC3B0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3478E3-3281-7A7B-EB0E-A1F364F41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531CEC-683F-9B3F-7A66-525AEC7D5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C88E1D-01D8-EA35-218E-834EB20F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BE8015-6F43-3D71-757F-84B02E734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0E8F3A-E893-075C-5B8C-9E3F4DA59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420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CC002-08FC-D72A-7D30-D9447C98E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CADAA9B-16E7-E3CD-D6DE-8238AAB5E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E8F555-BCD5-FBEC-3DA7-D2FDFEF48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CF02514-4978-399E-8B18-1F548A52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A75BD3-73AC-3801-591A-14643E06B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3DD2D7-C2B6-C376-365A-3603A8F67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758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651B37-F2DC-7677-FBEE-850CA027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4CA1AC5-6704-6CA3-25BF-C7B818257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2F9462-4F94-4289-9EF1-92C9DBAC4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564E3-3352-472C-8303-60DDFFB07A3E}" type="datetimeFigureOut">
              <a:rPr lang="ru-RU" smtClean="0"/>
              <a:t>08.12.2024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E75CF5-83AA-BCDA-542B-8E4A4C12F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DBDBCA-B76B-64BB-C9F5-E680D5B8B9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DD0E91-60A8-4333-9502-1E4C54B383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3904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1E08C6-DEF3-A555-6DE4-7622EAD7C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52" y="1572427"/>
            <a:ext cx="5889818" cy="3713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736EB-1185-1297-4A8B-F90F9BE81E69}"/>
              </a:ext>
            </a:extLst>
          </p:cNvPr>
          <p:cNvSpPr txBox="1"/>
          <p:nvPr/>
        </p:nvSpPr>
        <p:spPr>
          <a:xfrm>
            <a:off x="876453" y="3637156"/>
            <a:ext cx="5326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Интернет-магазин комплектующих для ПК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7E4B60-F26B-0031-787A-0758FDA012B0}"/>
              </a:ext>
            </a:extLst>
          </p:cNvPr>
          <p:cNvSpPr txBox="1"/>
          <p:nvPr/>
        </p:nvSpPr>
        <p:spPr>
          <a:xfrm>
            <a:off x="514041" y="2291092"/>
            <a:ext cx="678149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/>
              <a:t>HEAVENPC</a:t>
            </a:r>
            <a:endParaRPr lang="ru-RU" sz="8800" b="1" dirty="0"/>
          </a:p>
        </p:txBody>
      </p:sp>
    </p:spTree>
    <p:extLst>
      <p:ext uri="{BB962C8B-B14F-4D97-AF65-F5344CB8AC3E}">
        <p14:creationId xmlns:p14="http://schemas.microsoft.com/office/powerpoint/2010/main" val="1170211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09B8DE-51E5-0F16-565E-C7AF9A14D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555C98C-DA7E-2E6A-C45D-87AD4A1C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C16E20-A7A0-A011-3D39-89EE1E7A70B7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Главная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страница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0758FF2-C82D-24CB-1B23-761A969C0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2214"/>
            <a:ext cx="10647066" cy="4956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853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42DEF-B2FD-DE4B-32C3-625B932A6012}"/>
              </a:ext>
            </a:extLst>
          </p:cNvPr>
          <p:cNvSpPr txBox="1"/>
          <p:nvPr/>
        </p:nvSpPr>
        <p:spPr>
          <a:xfrm>
            <a:off x="836676" y="24911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Личный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кабинет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 descr="Изображение выглядит как текст, снимок экрана, программное обеспечение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BFFAC64B-19DD-C148-98EC-D467376C2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76" y="1324317"/>
            <a:ext cx="10746527" cy="4889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365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846F4D-92A6-CD0D-D872-1D760554C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AE0BDF-5D7B-1A88-A88C-96E912385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CBD07A-8656-C3A8-B1AF-0A55BAC853F8}"/>
              </a:ext>
            </a:extLst>
          </p:cNvPr>
          <p:cNvSpPr txBox="1"/>
          <p:nvPr/>
        </p:nvSpPr>
        <p:spPr>
          <a:xfrm>
            <a:off x="797594" y="-161579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Корзина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D1550A-6DDD-6AA5-BB8B-FCCA49E5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92" y="1127994"/>
            <a:ext cx="10910015" cy="4968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800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40CE7F-44FB-C89D-00C7-F497BDEDD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6DD5CAD-1A87-E30A-C5CF-46D876A6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85CFF-EFB4-6F8B-7125-5BC47A9FC059}"/>
              </a:ext>
            </a:extLst>
          </p:cNvPr>
          <p:cNvSpPr txBox="1"/>
          <p:nvPr/>
        </p:nvSpPr>
        <p:spPr>
          <a:xfrm>
            <a:off x="836676" y="0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Избранное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556DAC-2C18-98B5-0B77-0AFE4324D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36" y="1315231"/>
            <a:ext cx="11371527" cy="4554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147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6D4E66-F89A-7279-0FAA-148FE2A2C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B5FB30-088E-9053-2E0F-51C97751E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AC244-DECA-BAF2-4192-EC411759DC1D}"/>
              </a:ext>
            </a:extLst>
          </p:cNvPr>
          <p:cNvSpPr txBox="1"/>
          <p:nvPr/>
        </p:nvSpPr>
        <p:spPr>
          <a:xfrm>
            <a:off x="1673352" y="0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Страница товара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F0730D0-DAC5-32F8-EBA3-4ECB5D91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762" y="1285821"/>
            <a:ext cx="8366290" cy="5282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050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9B122E-85FD-2578-D591-ABA11BBA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CD91DB-91AA-5B86-4D65-DD86140BD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B052B-3543-F574-B568-0A20AD8375EE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Категории товаров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391A7C-354A-CEC7-B8A2-B2330D96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6" y="1606257"/>
            <a:ext cx="11766620" cy="4080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9950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12B7B6-3B7A-EAFD-FE31-873C8A4A7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BDF842A-568F-E966-34FE-9FD15514A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16921E-09C3-99B1-B0BB-8DC277439611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Конфигуратор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58BA1E-00C6-70B7-E777-56EA13AF4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19" y="1567542"/>
            <a:ext cx="11535361" cy="4417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170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E4D98C-2346-D3F7-8436-69F9BB4A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59FE77-6A5E-DD40-D33B-F700B66F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9066E8-6915-3A60-E386-0AD70E45CAF4}"/>
              </a:ext>
            </a:extLst>
          </p:cNvPr>
          <p:cNvSpPr txBox="1"/>
          <p:nvPr/>
        </p:nvSpPr>
        <p:spPr>
          <a:xfrm>
            <a:off x="991007" y="165140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Доставка и оплата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365470-8915-235D-E232-4793419C2B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54" r="11002"/>
          <a:stretch/>
        </p:blipFill>
        <p:spPr>
          <a:xfrm>
            <a:off x="991007" y="1485001"/>
            <a:ext cx="10206937" cy="5048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292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E290E-41A8-177A-B473-A6C7DE41D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5B6752E-E269-AAFB-F4F2-6490D536E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B07638-FB8A-DEF3-073D-1167CB9937BE}"/>
              </a:ext>
            </a:extLst>
          </p:cNvPr>
          <p:cNvSpPr txBox="1"/>
          <p:nvPr/>
        </p:nvSpPr>
        <p:spPr>
          <a:xfrm>
            <a:off x="1128991" y="135643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О нас</a:t>
            </a:r>
            <a:endParaRPr kumimoji="0" lang="en-US" sz="5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"/>
              <a:ea typeface="+mn-ea"/>
              <a:cs typeface="+mn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719F90-18C6-0EAF-9DC2-E380F19E3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22" y="1392633"/>
            <a:ext cx="10011508" cy="5052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4346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CBCD62-E7CA-088B-E7AC-909861F6837D}"/>
              </a:ext>
            </a:extLst>
          </p:cNvPr>
          <p:cNvSpPr txBox="1"/>
          <p:nvPr/>
        </p:nvSpPr>
        <p:spPr>
          <a:xfrm>
            <a:off x="511275" y="2968235"/>
            <a:ext cx="55060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HeavenPC</a:t>
            </a:r>
            <a:r>
              <a:rPr lang="en-US" dirty="0"/>
              <a:t> – </a:t>
            </a:r>
            <a:r>
              <a:rPr lang="ru-RU" dirty="0"/>
              <a:t>онлайн-платформа, специализирующаяся на компьютерных комплектующих. Сайт предоставляет удобный и интуитивно понятный интерфейс с возможностью выбора комплектующих и обеспечением простого доступа к информации о товарах. Сайт в процессе разработки и пока включает базовый функционал.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7BE5B0-757C-E5C6-B947-45AC03140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662" y="1124667"/>
            <a:ext cx="5786224" cy="4699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ED19A1-0A9D-35AD-178A-C012F8B93C95}"/>
              </a:ext>
            </a:extLst>
          </p:cNvPr>
          <p:cNvSpPr txBox="1"/>
          <p:nvPr/>
        </p:nvSpPr>
        <p:spPr>
          <a:xfrm>
            <a:off x="3264308" y="1719941"/>
            <a:ext cx="7384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/>
              <a:t>О сайте</a:t>
            </a:r>
          </a:p>
        </p:txBody>
      </p:sp>
    </p:spTree>
    <p:extLst>
      <p:ext uri="{BB962C8B-B14F-4D97-AF65-F5344CB8AC3E}">
        <p14:creationId xmlns:p14="http://schemas.microsoft.com/office/powerpoint/2010/main" val="170528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CA7ECE-CB58-56BF-5D6B-1F230071966A}"/>
              </a:ext>
            </a:extLst>
          </p:cNvPr>
          <p:cNvSpPr txBox="1"/>
          <p:nvPr/>
        </p:nvSpPr>
        <p:spPr>
          <a:xfrm>
            <a:off x="1976283" y="941646"/>
            <a:ext cx="73840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200" b="1" dirty="0"/>
              <a:t>Цели и задачи</a:t>
            </a:r>
          </a:p>
        </p:txBody>
      </p:sp>
      <p:pic>
        <p:nvPicPr>
          <p:cNvPr id="4" name="Рисунок 3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D8CE0FB2-323B-BF23-6B79-11C709EF7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62" y="2658868"/>
            <a:ext cx="1047855" cy="1047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11805-5967-97DB-4226-A627003F796E}"/>
              </a:ext>
            </a:extLst>
          </p:cNvPr>
          <p:cNvSpPr txBox="1"/>
          <p:nvPr/>
        </p:nvSpPr>
        <p:spPr>
          <a:xfrm>
            <a:off x="2846940" y="2658868"/>
            <a:ext cx="37632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Создать визуально привлекательный и быстрый сайт и обеспечить интуитивно понятный интерфейс для пользователей </a:t>
            </a:r>
          </a:p>
        </p:txBody>
      </p:sp>
      <p:pic>
        <p:nvPicPr>
          <p:cNvPr id="7" name="Рисунок 6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93A9AA8C-2B37-6006-A70F-648E19EDF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71" y="4632174"/>
            <a:ext cx="957714" cy="957714"/>
          </a:xfrm>
          <a:prstGeom prst="rect">
            <a:avLst/>
          </a:prstGeom>
        </p:spPr>
      </p:pic>
      <p:pic>
        <p:nvPicPr>
          <p:cNvPr id="8" name="Рисунок 7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4A223BD7-FB8F-1640-5E47-A4471B453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62" y="2680937"/>
            <a:ext cx="1047855" cy="1047855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E22EB6D9-8743-124A-800F-3BCC8BF13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168" y="4600656"/>
            <a:ext cx="1047855" cy="10478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1D8229-EDE5-1E82-B61F-9EAEA44DB22A}"/>
              </a:ext>
            </a:extLst>
          </p:cNvPr>
          <p:cNvSpPr txBox="1"/>
          <p:nvPr/>
        </p:nvSpPr>
        <p:spPr>
          <a:xfrm>
            <a:off x="8197540" y="4649366"/>
            <a:ext cx="3014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Разработать конфигуратор комплектующих для ПК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CEFAB-D55F-5711-0E48-11B293C3C3B3}"/>
              </a:ext>
            </a:extLst>
          </p:cNvPr>
          <p:cNvSpPr txBox="1"/>
          <p:nvPr/>
        </p:nvSpPr>
        <p:spPr>
          <a:xfrm>
            <a:off x="8197540" y="2743199"/>
            <a:ext cx="3014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Обеспечить высокую производительность и удобство покупок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B6B43-2A81-ACAD-4200-E83F509E6652}"/>
              </a:ext>
            </a:extLst>
          </p:cNvPr>
          <p:cNvSpPr txBox="1"/>
          <p:nvPr/>
        </p:nvSpPr>
        <p:spPr>
          <a:xfrm>
            <a:off x="2846940" y="4589983"/>
            <a:ext cx="3014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Добавить адаптивный дизайн для корректного отображения на разных устройствах</a:t>
            </a:r>
          </a:p>
        </p:txBody>
      </p:sp>
    </p:spTree>
    <p:extLst>
      <p:ext uri="{BB962C8B-B14F-4D97-AF65-F5344CB8AC3E}">
        <p14:creationId xmlns:p14="http://schemas.microsoft.com/office/powerpoint/2010/main" val="402062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47861-1519-1594-73A5-208ECE13F49C}"/>
              </a:ext>
            </a:extLst>
          </p:cNvPr>
          <p:cNvSpPr txBox="1"/>
          <p:nvPr/>
        </p:nvSpPr>
        <p:spPr>
          <a:xfrm>
            <a:off x="838200" y="557189"/>
            <a:ext cx="9731477" cy="2057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Технологии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Frontend-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разработки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Рисунок 9" descr="Изображение выглядит как Шрифт, символ, График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47B8C740-E177-E828-E5A2-ECED61C82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85" y="3402683"/>
            <a:ext cx="1664183" cy="1664183"/>
          </a:xfrm>
          <a:prstGeom prst="rect">
            <a:avLst/>
          </a:prstGeom>
        </p:spPr>
      </p:pic>
      <p:pic>
        <p:nvPicPr>
          <p:cNvPr id="16" name="Рисунок 15" descr="Изображение выглядит как Шрифт, Графика, символ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2ED9BE07-3E69-3F7B-FD33-E72FDB93F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314" y="3171421"/>
            <a:ext cx="2177580" cy="217758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Графика, символ, логотип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3D06DB2-77D4-66BB-2DAD-C640C178C7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334" y="3318513"/>
            <a:ext cx="1748353" cy="17483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339466-AB0A-7C41-FCE1-6D860ACC9318}"/>
              </a:ext>
            </a:extLst>
          </p:cNvPr>
          <p:cNvSpPr txBox="1"/>
          <p:nvPr/>
        </p:nvSpPr>
        <p:spPr>
          <a:xfrm>
            <a:off x="617741" y="5199768"/>
            <a:ext cx="2880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Стандарт разметки для структуры веб-страниц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3AC854-62E9-214C-5A93-0EF0FE0707CC}"/>
              </a:ext>
            </a:extLst>
          </p:cNvPr>
          <p:cNvSpPr txBox="1"/>
          <p:nvPr/>
        </p:nvSpPr>
        <p:spPr>
          <a:xfrm>
            <a:off x="3311891" y="5217936"/>
            <a:ext cx="2880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Для оформления и стилизации элементов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F184B2-6396-9F37-0E0D-0B314E62D6C8}"/>
              </a:ext>
            </a:extLst>
          </p:cNvPr>
          <p:cNvSpPr txBox="1"/>
          <p:nvPr/>
        </p:nvSpPr>
        <p:spPr>
          <a:xfrm>
            <a:off x="6529314" y="5207818"/>
            <a:ext cx="2880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Для интерактивности и динамичных функций</a:t>
            </a:r>
          </a:p>
        </p:txBody>
      </p:sp>
      <p:pic>
        <p:nvPicPr>
          <p:cNvPr id="23" name="Рисунок 22" descr="Изображение выглядит как снимок экрана, Графика, графический дизайн, Цвет Majorelle blue&#10;&#10;Автоматически созданное описание">
            <a:extLst>
              <a:ext uri="{FF2B5EF4-FFF2-40B4-BE49-F238E27FC236}">
                <a16:creationId xmlns:a16="http://schemas.microsoft.com/office/drawing/2014/main" id="{34028099-964A-C259-F422-4D6FA88D2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262" y="3419459"/>
            <a:ext cx="1790863" cy="17908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C672696-9B73-2E06-1787-31F231D3137F}"/>
              </a:ext>
            </a:extLst>
          </p:cNvPr>
          <p:cNvSpPr txBox="1"/>
          <p:nvPr/>
        </p:nvSpPr>
        <p:spPr>
          <a:xfrm>
            <a:off x="9099219" y="5207818"/>
            <a:ext cx="3092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Библиотеки </a:t>
            </a:r>
            <a:r>
              <a:rPr lang="en-US" sz="1600" dirty="0"/>
              <a:t>Bootstrap, Swiper, Choices.js, Font Awesome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092774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F2C41-F15A-54BB-2ED1-0B1A696B30FC}"/>
              </a:ext>
            </a:extLst>
          </p:cNvPr>
          <p:cNvSpPr txBox="1"/>
          <p:nvPr/>
        </p:nvSpPr>
        <p:spPr>
          <a:xfrm>
            <a:off x="1133168" y="498196"/>
            <a:ext cx="6948948" cy="1527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Адаптивный дизайн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 descr="Изображение выглядит как снимок экрана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BDAA34E-77DF-74C0-A7DE-983F91BD7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2" y="2025445"/>
            <a:ext cx="5343398" cy="3984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8A468-D6A0-3AE6-37DE-C002416D8A9A}"/>
              </a:ext>
            </a:extLst>
          </p:cNvPr>
          <p:cNvSpPr txBox="1"/>
          <p:nvPr/>
        </p:nvSpPr>
        <p:spPr>
          <a:xfrm>
            <a:off x="6538452" y="2655194"/>
            <a:ext cx="46506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Сайт использует адаптивный дизайн, который позволяет корректно отображаться на различных устройствах (мобильных телефонах, планшетах, ноутбуках и десктопах). Адаптивность реализуется с помощью </a:t>
            </a:r>
            <a:r>
              <a:rPr lang="ru-RU" dirty="0" err="1"/>
              <a:t>медиазапросов</a:t>
            </a:r>
            <a:r>
              <a:rPr lang="en-US" dirty="0"/>
              <a:t> </a:t>
            </a:r>
            <a:r>
              <a:rPr lang="ru-RU" dirty="0"/>
              <a:t>и различных свойств </a:t>
            </a:r>
            <a:r>
              <a:rPr lang="en-US" dirty="0"/>
              <a:t>CSS.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934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92AD4E-2046-E172-4EF0-CE6046CA582B}"/>
              </a:ext>
            </a:extLst>
          </p:cNvPr>
          <p:cNvSpPr txBox="1"/>
          <p:nvPr/>
        </p:nvSpPr>
        <p:spPr>
          <a:xfrm>
            <a:off x="1676400" y="0"/>
            <a:ext cx="10515600" cy="20570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Структура сайта</a:t>
            </a:r>
          </a:p>
        </p:txBody>
      </p:sp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F85CCF74-C245-8244-FBD8-04E2E3007D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0213084"/>
              </p:ext>
            </p:extLst>
          </p:nvPr>
        </p:nvGraphicFramePr>
        <p:xfrm>
          <a:off x="1789472" y="1612491"/>
          <a:ext cx="7049729" cy="4650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986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3F456-A865-DCB1-5BED-8BFABECC43D2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Главная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страница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4C0964-FCA4-20B2-73D5-AF2FE98FA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06" y="1513830"/>
            <a:ext cx="9193739" cy="503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35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3723D9-370A-0108-BF93-F12E053D6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65AFFE0-38C8-03ED-F18F-275230FB6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91ACD3-DFCB-657E-7486-9E2291AC27E3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Главная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страница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A6F95A-A60B-6E3B-C202-DC26DF7F1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15" y="1502821"/>
            <a:ext cx="10259369" cy="4674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83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03D17B-8AE0-5C95-7B70-76D8C8B0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6AF5ECE-6068-C24D-81D5-A855390E7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A829D-5493-8C2A-91E3-3AD4B9E2A56F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Главная</a:t>
            </a:r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страница</a:t>
            </a:r>
            <a:endParaRPr lang="en-US" sz="5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FE88DF-9752-23E4-443E-D3B90D254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79" y="1457395"/>
            <a:ext cx="11012993" cy="49960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72586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Другая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185</Words>
  <Application>Microsoft Office PowerPoint</Application>
  <PresentationFormat>Широкоэкранный</PresentationFormat>
  <Paragraphs>39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1" baseType="lpstr">
      <vt:lpstr>Lato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Нарек Мелконян</dc:creator>
  <cp:lastModifiedBy>Нарек Мелконян</cp:lastModifiedBy>
  <cp:revision>8</cp:revision>
  <dcterms:created xsi:type="dcterms:W3CDTF">2024-12-08T14:15:54Z</dcterms:created>
  <dcterms:modified xsi:type="dcterms:W3CDTF">2024-12-08T18:00:38Z</dcterms:modified>
</cp:coreProperties>
</file>